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72" r:id="rId2"/>
    <p:sldId id="256" r:id="rId3"/>
    <p:sldId id="257" r:id="rId4"/>
    <p:sldId id="269" r:id="rId5"/>
    <p:sldId id="258" r:id="rId6"/>
    <p:sldId id="259" r:id="rId7"/>
    <p:sldId id="260" r:id="rId8"/>
    <p:sldId id="268" r:id="rId9"/>
    <p:sldId id="261" r:id="rId10"/>
    <p:sldId id="262" r:id="rId11"/>
    <p:sldId id="263" r:id="rId12"/>
    <p:sldId id="270" r:id="rId13"/>
    <p:sldId id="264" r:id="rId14"/>
    <p:sldId id="265" r:id="rId15"/>
    <p:sldId id="266" r:id="rId16"/>
    <p:sldId id="267" r:id="rId17"/>
    <p:sldId id="271"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45" d="100"/>
          <a:sy n="45" d="100"/>
        </p:scale>
        <p:origin x="-1236"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MY"/>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9AE4628-7F98-443F-8F2E-046AEDAC5E53}" type="datetimeFigureOut">
              <a:rPr lang="en-US" smtClean="0"/>
              <a:t>9/30/2011</a:t>
            </a:fld>
            <a:endParaRPr lang="en-MY"/>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MY"/>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MY"/>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7D29613-B503-42FB-B681-4911278B52BB}" type="slidenum">
              <a:rPr lang="en-MY" smtClean="0"/>
              <a:t>‹#›</a:t>
            </a:fld>
            <a:endParaRPr lang="en-MY"/>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MY"/>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MY"/>
          </a:p>
        </p:txBody>
      </p:sp>
      <p:sp>
        <p:nvSpPr>
          <p:cNvPr id="4" name="Date Placeholder 3"/>
          <p:cNvSpPr>
            <a:spLocks noGrp="1"/>
          </p:cNvSpPr>
          <p:nvPr>
            <p:ph type="dt" sz="half" idx="10"/>
          </p:nvPr>
        </p:nvSpPr>
        <p:spPr/>
        <p:txBody>
          <a:bodyPr/>
          <a:lstStyle/>
          <a:p>
            <a:fld id="{B2666DBB-1F60-4483-B3A0-0A016D0E2E0A}" type="datetimeFigureOut">
              <a:rPr lang="en-US" smtClean="0"/>
              <a:pPr/>
              <a:t>9/30/2011</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1B39C93C-6A13-4001-9B7F-B120A9EC84FC}" type="slidenum">
              <a:rPr lang="en-MY" smtClean="0"/>
              <a:pPr/>
              <a:t>‹#›</a:t>
            </a:fld>
            <a:endParaRPr lang="en-MY"/>
          </a:p>
        </p:txBody>
      </p:sp>
    </p:spTree>
  </p:cSld>
  <p:clrMapOvr>
    <a:masterClrMapping/>
  </p:clrMapOvr>
  <p:transition>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MY"/>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Date Placeholder 3"/>
          <p:cNvSpPr>
            <a:spLocks noGrp="1"/>
          </p:cNvSpPr>
          <p:nvPr>
            <p:ph type="dt" sz="half" idx="10"/>
          </p:nvPr>
        </p:nvSpPr>
        <p:spPr/>
        <p:txBody>
          <a:bodyPr/>
          <a:lstStyle/>
          <a:p>
            <a:fld id="{B2666DBB-1F60-4483-B3A0-0A016D0E2E0A}" type="datetimeFigureOut">
              <a:rPr lang="en-US" smtClean="0"/>
              <a:pPr/>
              <a:t>9/30/2011</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1B39C93C-6A13-4001-9B7F-B120A9EC84FC}" type="slidenum">
              <a:rPr lang="en-MY" smtClean="0"/>
              <a:pPr/>
              <a:t>‹#›</a:t>
            </a:fld>
            <a:endParaRPr lang="en-MY"/>
          </a:p>
        </p:txBody>
      </p:sp>
    </p:spTree>
  </p:cSld>
  <p:clrMapOvr>
    <a:masterClrMapping/>
  </p:clrMapOvr>
  <p:transition>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MY"/>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Date Placeholder 3"/>
          <p:cNvSpPr>
            <a:spLocks noGrp="1"/>
          </p:cNvSpPr>
          <p:nvPr>
            <p:ph type="dt" sz="half" idx="10"/>
          </p:nvPr>
        </p:nvSpPr>
        <p:spPr/>
        <p:txBody>
          <a:bodyPr/>
          <a:lstStyle/>
          <a:p>
            <a:fld id="{B2666DBB-1F60-4483-B3A0-0A016D0E2E0A}" type="datetimeFigureOut">
              <a:rPr lang="en-US" smtClean="0"/>
              <a:pPr/>
              <a:t>9/30/2011</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1B39C93C-6A13-4001-9B7F-B120A9EC84FC}" type="slidenum">
              <a:rPr lang="en-MY" smtClean="0"/>
              <a:pPr/>
              <a:t>‹#›</a:t>
            </a:fld>
            <a:endParaRPr lang="en-MY"/>
          </a:p>
        </p:txBody>
      </p:sp>
    </p:spTree>
  </p:cSld>
  <p:clrMapOvr>
    <a:masterClrMapping/>
  </p:clrMapOvr>
  <p:transition>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MY"/>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Date Placeholder 3"/>
          <p:cNvSpPr>
            <a:spLocks noGrp="1"/>
          </p:cNvSpPr>
          <p:nvPr>
            <p:ph type="dt" sz="half" idx="10"/>
          </p:nvPr>
        </p:nvSpPr>
        <p:spPr/>
        <p:txBody>
          <a:bodyPr/>
          <a:lstStyle/>
          <a:p>
            <a:fld id="{B2666DBB-1F60-4483-B3A0-0A016D0E2E0A}" type="datetimeFigureOut">
              <a:rPr lang="en-US" smtClean="0"/>
              <a:pPr/>
              <a:t>9/30/2011</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1B39C93C-6A13-4001-9B7F-B120A9EC84FC}" type="slidenum">
              <a:rPr lang="en-MY" smtClean="0"/>
              <a:pPr/>
              <a:t>‹#›</a:t>
            </a:fld>
            <a:endParaRPr lang="en-MY"/>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MY"/>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2666DBB-1F60-4483-B3A0-0A016D0E2E0A}" type="datetimeFigureOut">
              <a:rPr lang="en-US" smtClean="0"/>
              <a:pPr/>
              <a:t>9/30/2011</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1B39C93C-6A13-4001-9B7F-B120A9EC84FC}" type="slidenum">
              <a:rPr lang="en-MY" smtClean="0"/>
              <a:pPr/>
              <a:t>‹#›</a:t>
            </a:fld>
            <a:endParaRPr lang="en-MY"/>
          </a:p>
        </p:txBody>
      </p:sp>
    </p:spTree>
  </p:cSld>
  <p:clrMapOvr>
    <a:masterClrMapping/>
  </p:clrMapOvr>
  <p:transition>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MY"/>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5" name="Date Placeholder 4"/>
          <p:cNvSpPr>
            <a:spLocks noGrp="1"/>
          </p:cNvSpPr>
          <p:nvPr>
            <p:ph type="dt" sz="half" idx="10"/>
          </p:nvPr>
        </p:nvSpPr>
        <p:spPr/>
        <p:txBody>
          <a:bodyPr/>
          <a:lstStyle/>
          <a:p>
            <a:fld id="{B2666DBB-1F60-4483-B3A0-0A016D0E2E0A}" type="datetimeFigureOut">
              <a:rPr lang="en-US" smtClean="0"/>
              <a:pPr/>
              <a:t>9/30/2011</a:t>
            </a:fld>
            <a:endParaRPr lang="en-MY"/>
          </a:p>
        </p:txBody>
      </p:sp>
      <p:sp>
        <p:nvSpPr>
          <p:cNvPr id="6" name="Footer Placeholder 5"/>
          <p:cNvSpPr>
            <a:spLocks noGrp="1"/>
          </p:cNvSpPr>
          <p:nvPr>
            <p:ph type="ftr" sz="quarter" idx="11"/>
          </p:nvPr>
        </p:nvSpPr>
        <p:spPr/>
        <p:txBody>
          <a:bodyPr/>
          <a:lstStyle/>
          <a:p>
            <a:endParaRPr lang="en-MY"/>
          </a:p>
        </p:txBody>
      </p:sp>
      <p:sp>
        <p:nvSpPr>
          <p:cNvPr id="7" name="Slide Number Placeholder 6"/>
          <p:cNvSpPr>
            <a:spLocks noGrp="1"/>
          </p:cNvSpPr>
          <p:nvPr>
            <p:ph type="sldNum" sz="quarter" idx="12"/>
          </p:nvPr>
        </p:nvSpPr>
        <p:spPr/>
        <p:txBody>
          <a:bodyPr/>
          <a:lstStyle/>
          <a:p>
            <a:fld id="{1B39C93C-6A13-4001-9B7F-B120A9EC84FC}" type="slidenum">
              <a:rPr lang="en-MY" smtClean="0"/>
              <a:pPr/>
              <a:t>‹#›</a:t>
            </a:fld>
            <a:endParaRPr lang="en-MY"/>
          </a:p>
        </p:txBody>
      </p:sp>
    </p:spTree>
  </p:cSld>
  <p:clrMapOvr>
    <a:masterClrMapping/>
  </p:clrMapOvr>
  <p:transition>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MY"/>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7" name="Date Placeholder 6"/>
          <p:cNvSpPr>
            <a:spLocks noGrp="1"/>
          </p:cNvSpPr>
          <p:nvPr>
            <p:ph type="dt" sz="half" idx="10"/>
          </p:nvPr>
        </p:nvSpPr>
        <p:spPr/>
        <p:txBody>
          <a:bodyPr/>
          <a:lstStyle/>
          <a:p>
            <a:fld id="{B2666DBB-1F60-4483-B3A0-0A016D0E2E0A}" type="datetimeFigureOut">
              <a:rPr lang="en-US" smtClean="0"/>
              <a:pPr/>
              <a:t>9/30/2011</a:t>
            </a:fld>
            <a:endParaRPr lang="en-MY"/>
          </a:p>
        </p:txBody>
      </p:sp>
      <p:sp>
        <p:nvSpPr>
          <p:cNvPr id="8" name="Footer Placeholder 7"/>
          <p:cNvSpPr>
            <a:spLocks noGrp="1"/>
          </p:cNvSpPr>
          <p:nvPr>
            <p:ph type="ftr" sz="quarter" idx="11"/>
          </p:nvPr>
        </p:nvSpPr>
        <p:spPr/>
        <p:txBody>
          <a:bodyPr/>
          <a:lstStyle/>
          <a:p>
            <a:endParaRPr lang="en-MY"/>
          </a:p>
        </p:txBody>
      </p:sp>
      <p:sp>
        <p:nvSpPr>
          <p:cNvPr id="9" name="Slide Number Placeholder 8"/>
          <p:cNvSpPr>
            <a:spLocks noGrp="1"/>
          </p:cNvSpPr>
          <p:nvPr>
            <p:ph type="sldNum" sz="quarter" idx="12"/>
          </p:nvPr>
        </p:nvSpPr>
        <p:spPr/>
        <p:txBody>
          <a:bodyPr/>
          <a:lstStyle/>
          <a:p>
            <a:fld id="{1B39C93C-6A13-4001-9B7F-B120A9EC84FC}" type="slidenum">
              <a:rPr lang="en-MY" smtClean="0"/>
              <a:pPr/>
              <a:t>‹#›</a:t>
            </a:fld>
            <a:endParaRPr lang="en-MY"/>
          </a:p>
        </p:txBody>
      </p:sp>
    </p:spTree>
  </p:cSld>
  <p:clrMapOvr>
    <a:masterClrMapping/>
  </p:clrMapOvr>
  <p:transition>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MY"/>
          </a:p>
        </p:txBody>
      </p:sp>
      <p:sp>
        <p:nvSpPr>
          <p:cNvPr id="3" name="Date Placeholder 2"/>
          <p:cNvSpPr>
            <a:spLocks noGrp="1"/>
          </p:cNvSpPr>
          <p:nvPr>
            <p:ph type="dt" sz="half" idx="10"/>
          </p:nvPr>
        </p:nvSpPr>
        <p:spPr/>
        <p:txBody>
          <a:bodyPr/>
          <a:lstStyle/>
          <a:p>
            <a:fld id="{B2666DBB-1F60-4483-B3A0-0A016D0E2E0A}" type="datetimeFigureOut">
              <a:rPr lang="en-US" smtClean="0"/>
              <a:pPr/>
              <a:t>9/30/2011</a:t>
            </a:fld>
            <a:endParaRPr lang="en-MY"/>
          </a:p>
        </p:txBody>
      </p:sp>
      <p:sp>
        <p:nvSpPr>
          <p:cNvPr id="4" name="Footer Placeholder 3"/>
          <p:cNvSpPr>
            <a:spLocks noGrp="1"/>
          </p:cNvSpPr>
          <p:nvPr>
            <p:ph type="ftr" sz="quarter" idx="11"/>
          </p:nvPr>
        </p:nvSpPr>
        <p:spPr/>
        <p:txBody>
          <a:bodyPr/>
          <a:lstStyle/>
          <a:p>
            <a:endParaRPr lang="en-MY"/>
          </a:p>
        </p:txBody>
      </p:sp>
      <p:sp>
        <p:nvSpPr>
          <p:cNvPr id="5" name="Slide Number Placeholder 4"/>
          <p:cNvSpPr>
            <a:spLocks noGrp="1"/>
          </p:cNvSpPr>
          <p:nvPr>
            <p:ph type="sldNum" sz="quarter" idx="12"/>
          </p:nvPr>
        </p:nvSpPr>
        <p:spPr/>
        <p:txBody>
          <a:bodyPr/>
          <a:lstStyle/>
          <a:p>
            <a:fld id="{1B39C93C-6A13-4001-9B7F-B120A9EC84FC}" type="slidenum">
              <a:rPr lang="en-MY" smtClean="0"/>
              <a:pPr/>
              <a:t>‹#›</a:t>
            </a:fld>
            <a:endParaRPr lang="en-MY"/>
          </a:p>
        </p:txBody>
      </p:sp>
    </p:spTree>
  </p:cSld>
  <p:clrMapOvr>
    <a:masterClrMapping/>
  </p:clrMapOvr>
  <p:transition>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666DBB-1F60-4483-B3A0-0A016D0E2E0A}" type="datetimeFigureOut">
              <a:rPr lang="en-US" smtClean="0"/>
              <a:pPr/>
              <a:t>9/30/2011</a:t>
            </a:fld>
            <a:endParaRPr lang="en-MY"/>
          </a:p>
        </p:txBody>
      </p:sp>
      <p:sp>
        <p:nvSpPr>
          <p:cNvPr id="3" name="Footer Placeholder 2"/>
          <p:cNvSpPr>
            <a:spLocks noGrp="1"/>
          </p:cNvSpPr>
          <p:nvPr>
            <p:ph type="ftr" sz="quarter" idx="11"/>
          </p:nvPr>
        </p:nvSpPr>
        <p:spPr/>
        <p:txBody>
          <a:bodyPr/>
          <a:lstStyle/>
          <a:p>
            <a:endParaRPr lang="en-MY"/>
          </a:p>
        </p:txBody>
      </p:sp>
      <p:sp>
        <p:nvSpPr>
          <p:cNvPr id="4" name="Slide Number Placeholder 3"/>
          <p:cNvSpPr>
            <a:spLocks noGrp="1"/>
          </p:cNvSpPr>
          <p:nvPr>
            <p:ph type="sldNum" sz="quarter" idx="12"/>
          </p:nvPr>
        </p:nvSpPr>
        <p:spPr/>
        <p:txBody>
          <a:bodyPr/>
          <a:lstStyle/>
          <a:p>
            <a:fld id="{1B39C93C-6A13-4001-9B7F-B120A9EC84FC}" type="slidenum">
              <a:rPr lang="en-MY" smtClean="0"/>
              <a:pPr/>
              <a:t>‹#›</a:t>
            </a:fld>
            <a:endParaRPr lang="en-MY"/>
          </a:p>
        </p:txBody>
      </p:sp>
    </p:spTree>
  </p:cSld>
  <p:clrMapOvr>
    <a:masterClrMapping/>
  </p:clrMapOvr>
  <p:transition>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MY"/>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2666DBB-1F60-4483-B3A0-0A016D0E2E0A}" type="datetimeFigureOut">
              <a:rPr lang="en-US" smtClean="0"/>
              <a:pPr/>
              <a:t>9/30/2011</a:t>
            </a:fld>
            <a:endParaRPr lang="en-MY"/>
          </a:p>
        </p:txBody>
      </p:sp>
      <p:sp>
        <p:nvSpPr>
          <p:cNvPr id="6" name="Footer Placeholder 5"/>
          <p:cNvSpPr>
            <a:spLocks noGrp="1"/>
          </p:cNvSpPr>
          <p:nvPr>
            <p:ph type="ftr" sz="quarter" idx="11"/>
          </p:nvPr>
        </p:nvSpPr>
        <p:spPr/>
        <p:txBody>
          <a:bodyPr/>
          <a:lstStyle/>
          <a:p>
            <a:endParaRPr lang="en-MY"/>
          </a:p>
        </p:txBody>
      </p:sp>
      <p:sp>
        <p:nvSpPr>
          <p:cNvPr id="7" name="Slide Number Placeholder 6"/>
          <p:cNvSpPr>
            <a:spLocks noGrp="1"/>
          </p:cNvSpPr>
          <p:nvPr>
            <p:ph type="sldNum" sz="quarter" idx="12"/>
          </p:nvPr>
        </p:nvSpPr>
        <p:spPr/>
        <p:txBody>
          <a:bodyPr/>
          <a:lstStyle/>
          <a:p>
            <a:fld id="{1B39C93C-6A13-4001-9B7F-B120A9EC84FC}" type="slidenum">
              <a:rPr lang="en-MY" smtClean="0"/>
              <a:pPr/>
              <a:t>‹#›</a:t>
            </a:fld>
            <a:endParaRPr lang="en-MY"/>
          </a:p>
        </p:txBody>
      </p:sp>
    </p:spTree>
  </p:cSld>
  <p:clrMapOvr>
    <a:masterClrMapping/>
  </p:clrMapOvr>
  <p:transition>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MY"/>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MY"/>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2666DBB-1F60-4483-B3A0-0A016D0E2E0A}" type="datetimeFigureOut">
              <a:rPr lang="en-US" smtClean="0"/>
              <a:pPr/>
              <a:t>9/30/2011</a:t>
            </a:fld>
            <a:endParaRPr lang="en-MY"/>
          </a:p>
        </p:txBody>
      </p:sp>
      <p:sp>
        <p:nvSpPr>
          <p:cNvPr id="6" name="Footer Placeholder 5"/>
          <p:cNvSpPr>
            <a:spLocks noGrp="1"/>
          </p:cNvSpPr>
          <p:nvPr>
            <p:ph type="ftr" sz="quarter" idx="11"/>
          </p:nvPr>
        </p:nvSpPr>
        <p:spPr/>
        <p:txBody>
          <a:bodyPr/>
          <a:lstStyle/>
          <a:p>
            <a:endParaRPr lang="en-MY"/>
          </a:p>
        </p:txBody>
      </p:sp>
      <p:sp>
        <p:nvSpPr>
          <p:cNvPr id="7" name="Slide Number Placeholder 6"/>
          <p:cNvSpPr>
            <a:spLocks noGrp="1"/>
          </p:cNvSpPr>
          <p:nvPr>
            <p:ph type="sldNum" sz="quarter" idx="12"/>
          </p:nvPr>
        </p:nvSpPr>
        <p:spPr/>
        <p:txBody>
          <a:bodyPr/>
          <a:lstStyle/>
          <a:p>
            <a:fld id="{1B39C93C-6A13-4001-9B7F-B120A9EC84FC}" type="slidenum">
              <a:rPr lang="en-MY" smtClean="0"/>
              <a:pPr/>
              <a:t>‹#›</a:t>
            </a:fld>
            <a:endParaRPr lang="en-MY"/>
          </a:p>
        </p:txBody>
      </p:sp>
    </p:spTree>
  </p:cSld>
  <p:clrMapOvr>
    <a:masterClrMapping/>
  </p:clrMapOvr>
  <p:transition>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8488C4"/>
            </a:gs>
            <a:gs pos="53000">
              <a:srgbClr val="D4DEFF"/>
            </a:gs>
            <a:gs pos="83000">
              <a:srgbClr val="D4DEFF"/>
            </a:gs>
            <a:gs pos="100000">
              <a:srgbClr val="96AB94"/>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MY"/>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666DBB-1F60-4483-B3A0-0A016D0E2E0A}" type="datetimeFigureOut">
              <a:rPr lang="en-US" smtClean="0"/>
              <a:pPr/>
              <a:t>9/30/2011</a:t>
            </a:fld>
            <a:endParaRPr lang="en-MY"/>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MY"/>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B39C93C-6A13-4001-9B7F-B120A9EC84FC}" type="slidenum">
              <a:rPr lang="en-MY" smtClean="0"/>
              <a:pPr/>
              <a:t>‹#›</a:t>
            </a:fld>
            <a:endParaRPr lang="en-MY"/>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dissolv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hyperlink" Target="http://www.ilmukomputer.com/" TargetMode="External"/><Relationship Id="rId2" Type="http://schemas.openxmlformats.org/officeDocument/2006/relationships/hyperlink" Target="http://www.detik.com/" TargetMode="External"/><Relationship Id="rId1" Type="http://schemas.openxmlformats.org/officeDocument/2006/relationships/slideLayout" Target="../slideLayouts/slideLayout1.xml"/><Relationship Id="rId6" Type="http://schemas.openxmlformats.org/officeDocument/2006/relationships/hyperlink" Target="http://www.gmail.com/" TargetMode="External"/><Relationship Id="rId5" Type="http://schemas.openxmlformats.org/officeDocument/2006/relationships/hyperlink" Target="http://www.yahooo.com/" TargetMode="External"/><Relationship Id="rId4" Type="http://schemas.openxmlformats.org/officeDocument/2006/relationships/hyperlink" Target="http://www.e-dukasi.net/"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id.wikipedia.org/wiki/Alamat_IP_versi_6" TargetMode="External"/><Relationship Id="rId2" Type="http://schemas.openxmlformats.org/officeDocument/2006/relationships/hyperlink" Target="http://id.wikipedia.org/wiki/Alamat_IPv4" TargetMode="External"/><Relationship Id="rId1" Type="http://schemas.openxmlformats.org/officeDocument/2006/relationships/slideLayout" Target="../slideLayouts/slideLayout6.xml"/><Relationship Id="rId4" Type="http://schemas.openxmlformats.org/officeDocument/2006/relationships/hyperlink" Target="http://klik-kanan.com/fokus/check-ip-address.shtml" TargetMode="External"/></Relationships>
</file>

<file path=ppt/slides/_rels/slide16.xml.rels><?xml version="1.0" encoding="UTF-8" standalone="yes"?>
<Relationships xmlns="http://schemas.openxmlformats.org/package/2006/relationships"><Relationship Id="rId8" Type="http://schemas.openxmlformats.org/officeDocument/2006/relationships/hyperlink" Target="http://www.ripe.net/" TargetMode="External"/><Relationship Id="rId3" Type="http://schemas.openxmlformats.org/officeDocument/2006/relationships/hyperlink" Target="http://www.e-dukasi.net/" TargetMode="External"/><Relationship Id="rId7" Type="http://schemas.openxmlformats.org/officeDocument/2006/relationships/hyperlink" Target="http://lacnic.net/en/index.html" TargetMode="External"/><Relationship Id="rId2" Type="http://schemas.openxmlformats.org/officeDocument/2006/relationships/hyperlink" Target="http://www.google.com/" TargetMode="External"/><Relationship Id="rId1" Type="http://schemas.openxmlformats.org/officeDocument/2006/relationships/slideLayout" Target="../slideLayouts/slideLayout6.xml"/><Relationship Id="rId6" Type="http://schemas.openxmlformats.org/officeDocument/2006/relationships/hyperlink" Target="http://www.arin.net/index.shtml" TargetMode="External"/><Relationship Id="rId5" Type="http://schemas.openxmlformats.org/officeDocument/2006/relationships/hyperlink" Target="http://www.apnic.net/" TargetMode="External"/><Relationship Id="rId4" Type="http://schemas.openxmlformats.org/officeDocument/2006/relationships/hyperlink" Target="http://www.iana.org/"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785786" y="0"/>
            <a:ext cx="7772400" cy="1470025"/>
          </a:xfrm>
        </p:spPr>
        <p:txBody>
          <a:bodyPr/>
          <a:lstStyle/>
          <a:p>
            <a:r>
              <a:rPr lang="en-US" dirty="0" err="1" smtClean="0"/>
              <a:t>Nama</a:t>
            </a:r>
            <a:r>
              <a:rPr lang="en-US" dirty="0" smtClean="0"/>
              <a:t> </a:t>
            </a:r>
            <a:r>
              <a:rPr lang="en-US" dirty="0" err="1" smtClean="0"/>
              <a:t>Ahli</a:t>
            </a:r>
            <a:r>
              <a:rPr lang="en-US" dirty="0" smtClean="0"/>
              <a:t> Kumpulan</a:t>
            </a:r>
            <a:endParaRPr lang="en-MY" dirty="0"/>
          </a:p>
        </p:txBody>
      </p:sp>
      <p:sp>
        <p:nvSpPr>
          <p:cNvPr id="4" name="Subtitle 3"/>
          <p:cNvSpPr>
            <a:spLocks noGrp="1"/>
          </p:cNvSpPr>
          <p:nvPr>
            <p:ph type="subTitle" idx="1"/>
          </p:nvPr>
        </p:nvSpPr>
        <p:spPr>
          <a:xfrm>
            <a:off x="1371600" y="1928802"/>
            <a:ext cx="6400800" cy="3709998"/>
          </a:xfrm>
        </p:spPr>
        <p:txBody>
          <a:bodyPr/>
          <a:lstStyle/>
          <a:p>
            <a:pPr marL="514350" indent="-514350" algn="l">
              <a:buAutoNum type="arabicPeriod"/>
            </a:pPr>
            <a:r>
              <a:rPr lang="en-US" dirty="0" err="1" smtClean="0"/>
              <a:t>Nurul</a:t>
            </a:r>
            <a:r>
              <a:rPr lang="en-US" dirty="0" smtClean="0"/>
              <a:t> </a:t>
            </a:r>
            <a:r>
              <a:rPr lang="en-US" dirty="0" err="1" smtClean="0"/>
              <a:t>Syafikah</a:t>
            </a:r>
            <a:r>
              <a:rPr lang="en-US" dirty="0" smtClean="0"/>
              <a:t> Ahmad</a:t>
            </a:r>
          </a:p>
          <a:p>
            <a:pPr marL="514350" indent="-514350" algn="l">
              <a:buAutoNum type="arabicPeriod"/>
            </a:pPr>
            <a:r>
              <a:rPr lang="en-US" dirty="0" err="1" smtClean="0"/>
              <a:t>Shafina</a:t>
            </a:r>
            <a:r>
              <a:rPr lang="en-US" dirty="0" smtClean="0"/>
              <a:t> </a:t>
            </a:r>
            <a:r>
              <a:rPr lang="en-US" dirty="0" err="1" smtClean="0"/>
              <a:t>Binti</a:t>
            </a:r>
            <a:r>
              <a:rPr lang="en-US" dirty="0" smtClean="0"/>
              <a:t> </a:t>
            </a:r>
            <a:r>
              <a:rPr lang="en-US" dirty="0" err="1" smtClean="0"/>
              <a:t>Sahipah</a:t>
            </a:r>
            <a:endParaRPr lang="en-US" dirty="0" smtClean="0"/>
          </a:p>
          <a:p>
            <a:pPr marL="514350" indent="-514350" algn="l">
              <a:buAutoNum type="arabicPeriod"/>
            </a:pPr>
            <a:r>
              <a:rPr lang="en-US" dirty="0" err="1" smtClean="0"/>
              <a:t>Dayana</a:t>
            </a:r>
            <a:r>
              <a:rPr lang="en-US" dirty="0" smtClean="0"/>
              <a:t> </a:t>
            </a:r>
            <a:r>
              <a:rPr lang="en-US" dirty="0" err="1" smtClean="0"/>
              <a:t>Binti</a:t>
            </a:r>
            <a:r>
              <a:rPr lang="en-US" dirty="0" smtClean="0"/>
              <a:t> </a:t>
            </a:r>
            <a:r>
              <a:rPr lang="en-US" dirty="0" err="1" smtClean="0"/>
              <a:t>Damsah</a:t>
            </a:r>
            <a:endParaRPr lang="en-US" dirty="0" smtClean="0"/>
          </a:p>
          <a:p>
            <a:pPr marL="514350" indent="-514350" algn="l">
              <a:buAutoNum type="arabicPeriod"/>
            </a:pPr>
            <a:r>
              <a:rPr lang="en-US" dirty="0" err="1" smtClean="0"/>
              <a:t>Mohd</a:t>
            </a:r>
            <a:r>
              <a:rPr lang="en-US" dirty="0" smtClean="0"/>
              <a:t> </a:t>
            </a:r>
            <a:r>
              <a:rPr lang="en-US" dirty="0" err="1" smtClean="0"/>
              <a:t>Fikri</a:t>
            </a:r>
            <a:r>
              <a:rPr lang="en-US" dirty="0" smtClean="0"/>
              <a:t> Bin </a:t>
            </a:r>
            <a:r>
              <a:rPr lang="en-US" dirty="0" err="1" smtClean="0"/>
              <a:t>Mohd</a:t>
            </a:r>
            <a:r>
              <a:rPr lang="en-US" dirty="0" smtClean="0"/>
              <a:t> </a:t>
            </a:r>
            <a:r>
              <a:rPr lang="en-US" dirty="0" err="1" smtClean="0"/>
              <a:t>Amin</a:t>
            </a:r>
            <a:endParaRPr lang="en-MY" dirty="0"/>
          </a:p>
        </p:txBody>
      </p:sp>
    </p:spTree>
  </p:cSld>
  <p:clrMapOvr>
    <a:masterClrMapping/>
  </p:clrMapOvr>
  <p:transition spd="med">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6226196"/>
          </a:xfrm>
        </p:spPr>
        <p:txBody>
          <a:bodyPr>
            <a:normAutofit fontScale="90000"/>
          </a:bodyPr>
          <a:lstStyle/>
          <a:p>
            <a:r>
              <a:rPr lang="en-MY" dirty="0" smtClean="0"/>
              <a:t/>
            </a:r>
            <a:br>
              <a:rPr lang="en-MY" dirty="0" smtClean="0"/>
            </a:br>
            <a:r>
              <a:rPr lang="en-MY" sz="3100" dirty="0" smtClean="0"/>
              <a:t>Dan </a:t>
            </a:r>
            <a:r>
              <a:rPr lang="en-MY" sz="3100" dirty="0" err="1" smtClean="0"/>
              <a:t>ada</a:t>
            </a:r>
            <a:r>
              <a:rPr lang="en-MY" sz="3100" dirty="0" smtClean="0"/>
              <a:t> </a:t>
            </a:r>
            <a:r>
              <a:rPr lang="en-MY" sz="3100" dirty="0" err="1" smtClean="0"/>
              <a:t>banyak</a:t>
            </a:r>
            <a:r>
              <a:rPr lang="en-MY" sz="3100" dirty="0" smtClean="0"/>
              <a:t> </a:t>
            </a:r>
            <a:r>
              <a:rPr lang="en-MY" sz="3100" dirty="0" err="1" smtClean="0"/>
              <a:t>lagi</a:t>
            </a:r>
            <a:r>
              <a:rPr lang="en-MY" sz="3100" dirty="0" smtClean="0"/>
              <a:t> </a:t>
            </a:r>
            <a:r>
              <a:rPr lang="en-MY" sz="3100" dirty="0" err="1" smtClean="0"/>
              <a:t>kegunaan</a:t>
            </a:r>
            <a:r>
              <a:rPr lang="en-MY" sz="3100" dirty="0" smtClean="0"/>
              <a:t> cookies, </a:t>
            </a:r>
            <a:r>
              <a:rPr lang="en-MY" sz="3100" dirty="0" err="1" smtClean="0"/>
              <a:t>misalnya</a:t>
            </a:r>
            <a:r>
              <a:rPr lang="en-MY" sz="3100" dirty="0" smtClean="0"/>
              <a:t> </a:t>
            </a:r>
            <a:r>
              <a:rPr lang="en-MY" sz="3100" dirty="0" err="1" smtClean="0"/>
              <a:t>utk</a:t>
            </a:r>
            <a:r>
              <a:rPr lang="en-MY" sz="3100" dirty="0" smtClean="0"/>
              <a:t> </a:t>
            </a:r>
            <a:r>
              <a:rPr lang="en-MY" sz="3100" dirty="0" err="1" smtClean="0"/>
              <a:t>mempercepat</a:t>
            </a:r>
            <a:r>
              <a:rPr lang="en-MY" sz="3100" dirty="0" smtClean="0"/>
              <a:t> </a:t>
            </a:r>
            <a:r>
              <a:rPr lang="en-MY" sz="3100" dirty="0" err="1" smtClean="0"/>
              <a:t>terbukanya</a:t>
            </a:r>
            <a:r>
              <a:rPr lang="en-MY" sz="3100" dirty="0" smtClean="0"/>
              <a:t> website </a:t>
            </a:r>
            <a:r>
              <a:rPr lang="en-MY" sz="3100" dirty="0" err="1" smtClean="0"/>
              <a:t>keranan</a:t>
            </a:r>
            <a:r>
              <a:rPr lang="en-MY" sz="3100" dirty="0" smtClean="0"/>
              <a:t> website </a:t>
            </a:r>
            <a:r>
              <a:rPr lang="en-MY" sz="3100" dirty="0" err="1" smtClean="0"/>
              <a:t>tertentu</a:t>
            </a:r>
            <a:r>
              <a:rPr lang="en-MY" sz="3100" dirty="0" smtClean="0"/>
              <a:t> </a:t>
            </a:r>
            <a:r>
              <a:rPr lang="en-MY" sz="3100" dirty="0" err="1" smtClean="0"/>
              <a:t>akan</a:t>
            </a:r>
            <a:r>
              <a:rPr lang="en-MY" sz="3100" dirty="0" smtClean="0"/>
              <a:t> </a:t>
            </a:r>
            <a:r>
              <a:rPr lang="en-MY" sz="3100" dirty="0" err="1" smtClean="0"/>
              <a:t>menitipkan</a:t>
            </a:r>
            <a:r>
              <a:rPr lang="en-MY" sz="3100" dirty="0" smtClean="0"/>
              <a:t> file2 </a:t>
            </a:r>
            <a:r>
              <a:rPr lang="en-MY" sz="3100" dirty="0" err="1" smtClean="0"/>
              <a:t>tertentu</a:t>
            </a:r>
            <a:r>
              <a:rPr lang="en-MY" sz="3100" dirty="0" smtClean="0"/>
              <a:t> </a:t>
            </a:r>
            <a:r>
              <a:rPr lang="en-MY" sz="3100" dirty="0" err="1" smtClean="0"/>
              <a:t>di</a:t>
            </a:r>
            <a:r>
              <a:rPr lang="en-MY" sz="3100" dirty="0" smtClean="0"/>
              <a:t> </a:t>
            </a:r>
            <a:r>
              <a:rPr lang="en-MY" sz="3100" dirty="0" err="1" smtClean="0"/>
              <a:t>komputer</a:t>
            </a:r>
            <a:r>
              <a:rPr lang="en-MY" sz="3100" dirty="0" smtClean="0"/>
              <a:t> </a:t>
            </a:r>
            <a:r>
              <a:rPr lang="en-MY" sz="3100" dirty="0" err="1" smtClean="0"/>
              <a:t>kamu</a:t>
            </a:r>
            <a:r>
              <a:rPr lang="en-MY" sz="3100" dirty="0" smtClean="0"/>
              <a:t> </a:t>
            </a:r>
            <a:r>
              <a:rPr lang="en-MY" sz="3100" dirty="0" err="1" smtClean="0"/>
              <a:t>sehingga</a:t>
            </a:r>
            <a:r>
              <a:rPr lang="en-MY" sz="3100" dirty="0" smtClean="0"/>
              <a:t> </a:t>
            </a:r>
            <a:r>
              <a:rPr lang="en-MY" sz="3100" dirty="0" err="1" smtClean="0"/>
              <a:t>waktu</a:t>
            </a:r>
            <a:r>
              <a:rPr lang="en-MY" sz="3100" dirty="0" smtClean="0"/>
              <a:t> </a:t>
            </a:r>
            <a:r>
              <a:rPr lang="en-MY" sz="3100" dirty="0" err="1" smtClean="0"/>
              <a:t>kamu</a:t>
            </a:r>
            <a:r>
              <a:rPr lang="en-MY" sz="3100" dirty="0" smtClean="0"/>
              <a:t> </a:t>
            </a:r>
            <a:r>
              <a:rPr lang="en-MY" sz="3100" dirty="0" err="1" smtClean="0"/>
              <a:t>berkunjung</a:t>
            </a:r>
            <a:r>
              <a:rPr lang="en-MY" sz="3100" dirty="0" smtClean="0"/>
              <a:t> </a:t>
            </a:r>
            <a:r>
              <a:rPr lang="en-MY" sz="3100" dirty="0" err="1" smtClean="0"/>
              <a:t>ke</a:t>
            </a:r>
            <a:r>
              <a:rPr lang="en-MY" sz="3100" dirty="0" smtClean="0"/>
              <a:t> web </a:t>
            </a:r>
            <a:r>
              <a:rPr lang="en-MY" sz="3100" dirty="0" err="1" smtClean="0"/>
              <a:t>tersebut</a:t>
            </a:r>
            <a:r>
              <a:rPr lang="en-MY" sz="3100" dirty="0" smtClean="0"/>
              <a:t> </a:t>
            </a:r>
            <a:r>
              <a:rPr lang="en-MY" sz="3100" dirty="0" err="1" smtClean="0"/>
              <a:t>maka</a:t>
            </a:r>
            <a:r>
              <a:rPr lang="en-MY" sz="3100" dirty="0" smtClean="0"/>
              <a:t> file </a:t>
            </a:r>
            <a:r>
              <a:rPr lang="en-MY" sz="3100" dirty="0" err="1" smtClean="0"/>
              <a:t>yg</a:t>
            </a:r>
            <a:r>
              <a:rPr lang="en-MY" sz="3100" dirty="0" smtClean="0"/>
              <a:t> </a:t>
            </a:r>
            <a:r>
              <a:rPr lang="en-MY" sz="3100" dirty="0" err="1" smtClean="0"/>
              <a:t>diperlukankan</a:t>
            </a:r>
            <a:r>
              <a:rPr lang="en-MY" sz="3100" dirty="0" smtClean="0"/>
              <a:t> </a:t>
            </a:r>
            <a:r>
              <a:rPr lang="en-MY" sz="3100" dirty="0" err="1" smtClean="0"/>
              <a:t>tidak</a:t>
            </a:r>
            <a:r>
              <a:rPr lang="en-MY" sz="3100" dirty="0" smtClean="0"/>
              <a:t> </a:t>
            </a:r>
            <a:r>
              <a:rPr lang="en-MY" sz="3100" dirty="0" err="1" smtClean="0"/>
              <a:t>perlu</a:t>
            </a:r>
            <a:r>
              <a:rPr lang="en-MY" sz="3100" dirty="0" smtClean="0"/>
              <a:t> </a:t>
            </a:r>
            <a:r>
              <a:rPr lang="en-MY" sz="3100" dirty="0" err="1" smtClean="0"/>
              <a:t>dicaril</a:t>
            </a:r>
            <a:r>
              <a:rPr lang="en-MY" sz="3100" dirty="0" smtClean="0"/>
              <a:t> </a:t>
            </a:r>
            <a:r>
              <a:rPr lang="en-MY" sz="3100" dirty="0" err="1" smtClean="0"/>
              <a:t>melalui</a:t>
            </a:r>
            <a:r>
              <a:rPr lang="en-MY" sz="3100" dirty="0" smtClean="0"/>
              <a:t> internet, </a:t>
            </a:r>
            <a:r>
              <a:rPr lang="en-MY" sz="3100" dirty="0" err="1" smtClean="0"/>
              <a:t>tapi</a:t>
            </a:r>
            <a:r>
              <a:rPr lang="en-MY" sz="3100" dirty="0" smtClean="0"/>
              <a:t> </a:t>
            </a:r>
            <a:r>
              <a:rPr lang="en-MY" sz="3100" dirty="0" err="1" smtClean="0"/>
              <a:t>cukup</a:t>
            </a:r>
            <a:r>
              <a:rPr lang="en-MY" sz="3100" dirty="0" smtClean="0"/>
              <a:t> </a:t>
            </a:r>
            <a:r>
              <a:rPr lang="en-MY" sz="3100" dirty="0" err="1" smtClean="0"/>
              <a:t>dicari</a:t>
            </a:r>
            <a:r>
              <a:rPr lang="en-MY" sz="3100" dirty="0" smtClean="0"/>
              <a:t> </a:t>
            </a:r>
            <a:r>
              <a:rPr lang="en-MY" sz="3100" dirty="0" err="1" smtClean="0"/>
              <a:t>dari</a:t>
            </a:r>
            <a:r>
              <a:rPr lang="en-MY" sz="3100" dirty="0" smtClean="0"/>
              <a:t> cookies </a:t>
            </a:r>
            <a:r>
              <a:rPr lang="en-MY" sz="3100" dirty="0" err="1" smtClean="0"/>
              <a:t>di</a:t>
            </a:r>
            <a:r>
              <a:rPr lang="en-MY" sz="3100" dirty="0" smtClean="0"/>
              <a:t> </a:t>
            </a:r>
            <a:r>
              <a:rPr lang="en-MY" sz="3100" dirty="0" err="1" smtClean="0"/>
              <a:t>komputer</a:t>
            </a:r>
            <a:r>
              <a:rPr lang="en-MY" sz="3100" dirty="0" smtClean="0"/>
              <a:t> </a:t>
            </a:r>
            <a:r>
              <a:rPr lang="en-MY" sz="3100" dirty="0" err="1" smtClean="0"/>
              <a:t>kamu</a:t>
            </a:r>
            <a:r>
              <a:rPr lang="en-MY" sz="3100" dirty="0" smtClean="0"/>
              <a:t>.</a:t>
            </a:r>
            <a:br>
              <a:rPr lang="en-MY" sz="3100" dirty="0" smtClean="0"/>
            </a:br>
            <a:r>
              <a:rPr lang="en-MY" sz="3100" dirty="0" smtClean="0"/>
              <a:t/>
            </a:r>
            <a:br>
              <a:rPr lang="en-MY" sz="3100" dirty="0" smtClean="0"/>
            </a:br>
            <a:r>
              <a:rPr lang="en-MY" sz="3100" dirty="0" err="1" smtClean="0"/>
              <a:t>Kalo</a:t>
            </a:r>
            <a:r>
              <a:rPr lang="en-MY" sz="3100" dirty="0" smtClean="0"/>
              <a:t> </a:t>
            </a:r>
            <a:r>
              <a:rPr lang="en-MY" sz="3100" dirty="0" err="1" smtClean="0"/>
              <a:t>kehapus</a:t>
            </a:r>
            <a:r>
              <a:rPr lang="en-MY" sz="3100" dirty="0" smtClean="0"/>
              <a:t> </a:t>
            </a:r>
            <a:r>
              <a:rPr lang="en-MY" sz="3100" dirty="0" err="1" smtClean="0"/>
              <a:t>gak</a:t>
            </a:r>
            <a:r>
              <a:rPr lang="en-MY" sz="3100" dirty="0" smtClean="0"/>
              <a:t> papa, </a:t>
            </a:r>
            <a:r>
              <a:rPr lang="en-MY" sz="3100" dirty="0" err="1" smtClean="0"/>
              <a:t>hanya</a:t>
            </a:r>
            <a:r>
              <a:rPr lang="en-MY" sz="3100" dirty="0" smtClean="0"/>
              <a:t> </a:t>
            </a:r>
            <a:r>
              <a:rPr lang="en-MY" sz="3100" dirty="0" err="1" smtClean="0"/>
              <a:t>berpengaruh</a:t>
            </a:r>
            <a:r>
              <a:rPr lang="en-MY" sz="3100" dirty="0" smtClean="0"/>
              <a:t> </a:t>
            </a:r>
            <a:r>
              <a:rPr lang="en-MY" sz="3100" dirty="0" err="1" smtClean="0"/>
              <a:t>pada</a:t>
            </a:r>
            <a:r>
              <a:rPr lang="en-MY" sz="3100" dirty="0" smtClean="0"/>
              <a:t> </a:t>
            </a:r>
            <a:r>
              <a:rPr lang="en-MY" sz="3100" dirty="0" err="1" smtClean="0"/>
              <a:t>kamu</a:t>
            </a:r>
            <a:r>
              <a:rPr lang="en-MY" sz="3100" dirty="0" smtClean="0"/>
              <a:t>, </a:t>
            </a:r>
            <a:r>
              <a:rPr lang="en-MY" sz="3100" dirty="0" err="1" smtClean="0"/>
              <a:t>misalnya</a:t>
            </a:r>
            <a:r>
              <a:rPr lang="en-MY" sz="3100" dirty="0" smtClean="0"/>
              <a:t> loading </a:t>
            </a:r>
            <a:r>
              <a:rPr lang="en-MY" sz="3100" dirty="0" err="1" smtClean="0"/>
              <a:t>pertama</a:t>
            </a:r>
            <a:r>
              <a:rPr lang="en-MY" sz="3100" dirty="0" smtClean="0"/>
              <a:t> </a:t>
            </a:r>
            <a:r>
              <a:rPr lang="en-MY" sz="3100" dirty="0" err="1" smtClean="0"/>
              <a:t>agak</a:t>
            </a:r>
            <a:r>
              <a:rPr lang="en-MY" sz="3100" dirty="0" smtClean="0"/>
              <a:t> </a:t>
            </a:r>
            <a:r>
              <a:rPr lang="en-MY" sz="3100" dirty="0" err="1" smtClean="0"/>
              <a:t>lambat</a:t>
            </a:r>
            <a:r>
              <a:rPr lang="en-MY" sz="3100" dirty="0" smtClean="0"/>
              <a:t> </a:t>
            </a:r>
            <a:r>
              <a:rPr lang="en-MY" sz="3100" dirty="0" err="1" smtClean="0"/>
              <a:t>atau</a:t>
            </a:r>
            <a:r>
              <a:rPr lang="en-MY" sz="3100" dirty="0" smtClean="0"/>
              <a:t> </a:t>
            </a:r>
            <a:r>
              <a:rPr lang="en-MY" sz="3100" dirty="0" err="1" smtClean="0"/>
              <a:t>harus</a:t>
            </a:r>
            <a:r>
              <a:rPr lang="en-MY" sz="3100" dirty="0" smtClean="0"/>
              <a:t> </a:t>
            </a:r>
            <a:r>
              <a:rPr lang="en-MY" sz="3100" dirty="0" err="1" smtClean="0"/>
              <a:t>memasukkan</a:t>
            </a:r>
            <a:r>
              <a:rPr lang="en-MY" sz="3100" dirty="0" smtClean="0"/>
              <a:t> </a:t>
            </a:r>
            <a:r>
              <a:rPr lang="en-MY" sz="3100" dirty="0" err="1" smtClean="0"/>
              <a:t>ulang</a:t>
            </a:r>
            <a:r>
              <a:rPr lang="en-MY" sz="3100" dirty="0" smtClean="0"/>
              <a:t> username </a:t>
            </a:r>
            <a:r>
              <a:rPr lang="en-MY" sz="3100" dirty="0" err="1" smtClean="0"/>
              <a:t>dan</a:t>
            </a:r>
            <a:r>
              <a:rPr lang="en-MY" sz="3100" dirty="0" smtClean="0"/>
              <a:t> password </a:t>
            </a:r>
            <a:r>
              <a:rPr lang="en-MY" sz="3100" dirty="0" err="1" smtClean="0"/>
              <a:t>kamu</a:t>
            </a:r>
            <a:r>
              <a:rPr lang="en-MY" sz="3100" dirty="0" smtClean="0"/>
              <a:t> </a:t>
            </a:r>
            <a:r>
              <a:rPr lang="en-MY" sz="3100" dirty="0" err="1" smtClean="0"/>
              <a:t>utk</a:t>
            </a:r>
            <a:r>
              <a:rPr lang="en-MY" sz="3100" dirty="0" smtClean="0"/>
              <a:t> web2 </a:t>
            </a:r>
            <a:r>
              <a:rPr lang="en-MY" sz="3100" dirty="0" err="1" smtClean="0"/>
              <a:t>tertentu</a:t>
            </a:r>
            <a:r>
              <a:rPr lang="en-MY" sz="3100" dirty="0" smtClean="0"/>
              <a:t> </a:t>
            </a:r>
            <a:r>
              <a:rPr lang="en-MY" sz="3100" dirty="0" err="1" smtClean="0"/>
              <a:t>dsb</a:t>
            </a:r>
            <a:endParaRPr lang="en-MY" sz="3100" dirty="0"/>
          </a:p>
        </p:txBody>
      </p:sp>
    </p:spTree>
  </p:cSld>
  <p:clrMapOvr>
    <a:masterClrMapping/>
  </p:clrMapOvr>
  <p:transition>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714348" y="357166"/>
            <a:ext cx="7772400" cy="1071546"/>
          </a:xfrm>
        </p:spPr>
        <p:txBody>
          <a:bodyPr>
            <a:normAutofit fontScale="90000"/>
          </a:bodyPr>
          <a:lstStyle/>
          <a:p>
            <a:r>
              <a:rPr lang="en-US" b="1" dirty="0" smtClean="0"/>
              <a:t>Universal Resource Locator</a:t>
            </a:r>
            <a:r>
              <a:rPr lang="en-US" dirty="0" smtClean="0"/>
              <a:t> (URL)</a:t>
            </a:r>
            <a:r>
              <a:rPr lang="en-MY" dirty="0" smtClean="0"/>
              <a:t/>
            </a:r>
            <a:br>
              <a:rPr lang="en-MY" dirty="0" smtClean="0"/>
            </a:br>
            <a:endParaRPr lang="en-MY" dirty="0"/>
          </a:p>
        </p:txBody>
      </p:sp>
      <p:sp>
        <p:nvSpPr>
          <p:cNvPr id="4" name="Subtitle 3"/>
          <p:cNvSpPr>
            <a:spLocks noGrp="1"/>
          </p:cNvSpPr>
          <p:nvPr>
            <p:ph type="subTitle" idx="1"/>
          </p:nvPr>
        </p:nvSpPr>
        <p:spPr>
          <a:xfrm>
            <a:off x="0" y="1214422"/>
            <a:ext cx="9144000" cy="5643578"/>
          </a:xfrm>
        </p:spPr>
        <p:txBody>
          <a:bodyPr>
            <a:normAutofit/>
          </a:bodyPr>
          <a:lstStyle/>
          <a:p>
            <a:pPr lvl="0"/>
            <a:r>
              <a:rPr lang="en-US" dirty="0" smtClean="0"/>
              <a:t>URL </a:t>
            </a:r>
            <a:r>
              <a:rPr lang="en-US" dirty="0" err="1" smtClean="0"/>
              <a:t>adalah</a:t>
            </a:r>
            <a:r>
              <a:rPr lang="en-US" dirty="0" smtClean="0"/>
              <a:t> </a:t>
            </a:r>
            <a:r>
              <a:rPr lang="en-US" dirty="0" err="1" smtClean="0"/>
              <a:t>singkatan</a:t>
            </a:r>
            <a:r>
              <a:rPr lang="en-US" dirty="0" smtClean="0"/>
              <a:t> </a:t>
            </a:r>
            <a:r>
              <a:rPr lang="en-US" dirty="0" err="1" smtClean="0"/>
              <a:t>dari</a:t>
            </a:r>
            <a:r>
              <a:rPr lang="en-US" dirty="0" smtClean="0"/>
              <a:t> Uniform Resource Locators yang </a:t>
            </a:r>
            <a:r>
              <a:rPr lang="en-US" dirty="0" err="1" smtClean="0"/>
              <a:t>bererti</a:t>
            </a:r>
            <a:r>
              <a:rPr lang="en-US" dirty="0" smtClean="0"/>
              <a:t> </a:t>
            </a:r>
            <a:r>
              <a:rPr lang="en-US" dirty="0" err="1" smtClean="0"/>
              <a:t>suatu</a:t>
            </a:r>
            <a:r>
              <a:rPr lang="en-US" dirty="0" smtClean="0"/>
              <a:t> “pathname” </a:t>
            </a:r>
            <a:r>
              <a:rPr lang="en-US" dirty="0" err="1" smtClean="0"/>
              <a:t>untuk</a:t>
            </a:r>
            <a:r>
              <a:rPr lang="en-US" dirty="0" smtClean="0"/>
              <a:t> </a:t>
            </a:r>
            <a:r>
              <a:rPr lang="en-US" dirty="0" err="1" smtClean="0"/>
              <a:t>mengidentifikasi</a:t>
            </a:r>
            <a:r>
              <a:rPr lang="en-US" dirty="0" smtClean="0"/>
              <a:t> </a:t>
            </a:r>
            <a:r>
              <a:rPr lang="en-US" dirty="0" err="1" smtClean="0"/>
              <a:t>sebuah</a:t>
            </a:r>
            <a:r>
              <a:rPr lang="en-US" dirty="0" smtClean="0"/>
              <a:t> </a:t>
            </a:r>
            <a:r>
              <a:rPr lang="en-US" dirty="0" err="1" smtClean="0"/>
              <a:t>dokumen</a:t>
            </a:r>
            <a:r>
              <a:rPr lang="en-US" dirty="0" smtClean="0"/>
              <a:t> </a:t>
            </a:r>
            <a:r>
              <a:rPr lang="en-US" dirty="0" err="1" smtClean="0"/>
              <a:t>di</a:t>
            </a:r>
            <a:r>
              <a:rPr lang="en-US" dirty="0" smtClean="0"/>
              <a:t> web</a:t>
            </a:r>
            <a:r>
              <a:rPr lang="en-US" dirty="0" smtClean="0"/>
              <a:t>.</a:t>
            </a:r>
          </a:p>
          <a:p>
            <a:pPr lvl="0"/>
            <a:endParaRPr lang="en-MY" dirty="0" smtClean="0"/>
          </a:p>
          <a:p>
            <a:pPr lvl="0"/>
            <a:r>
              <a:rPr lang="en-US" dirty="0" smtClean="0"/>
              <a:t> </a:t>
            </a:r>
            <a:r>
              <a:rPr lang="en-US" dirty="0" err="1" smtClean="0"/>
              <a:t>Didalam</a:t>
            </a:r>
            <a:r>
              <a:rPr lang="en-US" dirty="0" smtClean="0"/>
              <a:t> URL </a:t>
            </a:r>
            <a:r>
              <a:rPr lang="en-US" dirty="0" err="1" smtClean="0"/>
              <a:t>terdapat</a:t>
            </a:r>
            <a:r>
              <a:rPr lang="en-US" dirty="0" smtClean="0"/>
              <a:t> </a:t>
            </a:r>
            <a:r>
              <a:rPr lang="en-US" dirty="0" err="1" smtClean="0"/>
              <a:t>informasi</a:t>
            </a:r>
            <a:r>
              <a:rPr lang="en-US" dirty="0" smtClean="0"/>
              <a:t> </a:t>
            </a:r>
            <a:r>
              <a:rPr lang="en-US" dirty="0" err="1" smtClean="0"/>
              <a:t>nama</a:t>
            </a:r>
            <a:r>
              <a:rPr lang="en-US" dirty="0" smtClean="0"/>
              <a:t> </a:t>
            </a:r>
            <a:r>
              <a:rPr lang="en-US" dirty="0" err="1" smtClean="0"/>
              <a:t>mesin</a:t>
            </a:r>
            <a:r>
              <a:rPr lang="en-US" dirty="0" smtClean="0"/>
              <a:t>/host (</a:t>
            </a:r>
            <a:r>
              <a:rPr lang="en-US" dirty="0" err="1" smtClean="0"/>
              <a:t>dalam</a:t>
            </a:r>
            <a:r>
              <a:rPr lang="en-US" dirty="0" smtClean="0"/>
              <a:t> </a:t>
            </a:r>
            <a:r>
              <a:rPr lang="en-US" dirty="0" err="1" smtClean="0"/>
              <a:t>hal</a:t>
            </a:r>
            <a:r>
              <a:rPr lang="en-US" dirty="0" smtClean="0"/>
              <a:t> </a:t>
            </a:r>
            <a:r>
              <a:rPr lang="en-US" dirty="0" err="1" smtClean="0"/>
              <a:t>ini</a:t>
            </a:r>
            <a:r>
              <a:rPr lang="en-US" dirty="0" smtClean="0"/>
              <a:t> </a:t>
            </a:r>
            <a:r>
              <a:rPr lang="en-US" dirty="0" err="1" smtClean="0"/>
              <a:t>komputer</a:t>
            </a:r>
            <a:r>
              <a:rPr lang="en-US" dirty="0" smtClean="0"/>
              <a:t>) yang </a:t>
            </a:r>
            <a:r>
              <a:rPr lang="en-US" dirty="0" err="1" smtClean="0"/>
              <a:t>akan</a:t>
            </a:r>
            <a:r>
              <a:rPr lang="en-US" dirty="0" smtClean="0"/>
              <a:t> </a:t>
            </a:r>
            <a:r>
              <a:rPr lang="en-US" dirty="0" err="1" smtClean="0"/>
              <a:t>diakses</a:t>
            </a:r>
            <a:r>
              <a:rPr lang="en-US" dirty="0" smtClean="0"/>
              <a:t>, </a:t>
            </a:r>
            <a:r>
              <a:rPr lang="en-US" dirty="0" err="1" smtClean="0"/>
              <a:t>nama</a:t>
            </a:r>
            <a:r>
              <a:rPr lang="en-US" dirty="0" smtClean="0"/>
              <a:t> </a:t>
            </a:r>
            <a:r>
              <a:rPr lang="en-US" dirty="0" err="1" smtClean="0"/>
              <a:t>dokumen</a:t>
            </a:r>
            <a:r>
              <a:rPr lang="en-US" dirty="0" smtClean="0"/>
              <a:t> </a:t>
            </a:r>
            <a:r>
              <a:rPr lang="en-US" dirty="0" err="1" smtClean="0"/>
              <a:t>beserta</a:t>
            </a:r>
            <a:r>
              <a:rPr lang="en-US" dirty="0" smtClean="0"/>
              <a:t> logical </a:t>
            </a:r>
            <a:r>
              <a:rPr lang="en-US" dirty="0" err="1" smtClean="0"/>
              <a:t>pathnamenya</a:t>
            </a:r>
            <a:r>
              <a:rPr lang="en-US" dirty="0" smtClean="0"/>
              <a:t> </a:t>
            </a:r>
            <a:r>
              <a:rPr lang="en-US" dirty="0" err="1" smtClean="0"/>
              <a:t>serta</a:t>
            </a:r>
            <a:r>
              <a:rPr lang="en-US" dirty="0" smtClean="0"/>
              <a:t> </a:t>
            </a:r>
            <a:r>
              <a:rPr lang="en-US" dirty="0" err="1" smtClean="0"/>
              <a:t>jenis</a:t>
            </a:r>
            <a:r>
              <a:rPr lang="en-US" dirty="0" smtClean="0"/>
              <a:t> </a:t>
            </a:r>
            <a:r>
              <a:rPr lang="en-US" dirty="0" err="1" smtClean="0"/>
              <a:t>protokol</a:t>
            </a:r>
            <a:r>
              <a:rPr lang="en-US" dirty="0" smtClean="0"/>
              <a:t> yang </a:t>
            </a:r>
            <a:r>
              <a:rPr lang="en-US" dirty="0" err="1" smtClean="0"/>
              <a:t>akan</a:t>
            </a:r>
            <a:r>
              <a:rPr lang="en-US" dirty="0" smtClean="0"/>
              <a:t> </a:t>
            </a:r>
            <a:r>
              <a:rPr lang="en-US" dirty="0" err="1" smtClean="0"/>
              <a:t>digunakan</a:t>
            </a:r>
            <a:r>
              <a:rPr lang="en-US" dirty="0" smtClean="0"/>
              <a:t> </a:t>
            </a:r>
            <a:r>
              <a:rPr lang="en-US" dirty="0" err="1" smtClean="0"/>
              <a:t>untuk</a:t>
            </a:r>
            <a:r>
              <a:rPr lang="en-US" dirty="0" smtClean="0"/>
              <a:t> </a:t>
            </a:r>
            <a:r>
              <a:rPr lang="en-US" dirty="0" err="1" smtClean="0"/>
              <a:t>melakukan</a:t>
            </a:r>
            <a:r>
              <a:rPr lang="en-US" dirty="0" smtClean="0"/>
              <a:t> </a:t>
            </a:r>
            <a:r>
              <a:rPr lang="en-US" dirty="0" err="1" smtClean="0"/>
              <a:t>akses</a:t>
            </a:r>
            <a:r>
              <a:rPr lang="en-US" dirty="0" smtClean="0"/>
              <a:t> </a:t>
            </a:r>
            <a:r>
              <a:rPr lang="en-US" dirty="0" err="1" smtClean="0"/>
              <a:t>ke</a:t>
            </a:r>
            <a:r>
              <a:rPr lang="en-US" dirty="0" smtClean="0"/>
              <a:t> web</a:t>
            </a:r>
            <a:endParaRPr lang="en-MY" dirty="0" smtClean="0"/>
          </a:p>
          <a:p>
            <a:pPr lvl="0"/>
            <a:r>
              <a:rPr lang="en-US" dirty="0" smtClean="0"/>
              <a:t>.</a:t>
            </a:r>
            <a:endParaRPr lang="en-MY" dirty="0" smtClean="0"/>
          </a:p>
          <a:p>
            <a:endParaRPr lang="en-MY" dirty="0"/>
          </a:p>
        </p:txBody>
      </p:sp>
    </p:spTree>
  </p:cSld>
  <p:clrMapOvr>
    <a:masterClrMapping/>
  </p:clrMapOvr>
  <p:transition>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6154758"/>
          </a:xfrm>
        </p:spPr>
        <p:txBody>
          <a:bodyPr>
            <a:normAutofit/>
          </a:bodyPr>
          <a:lstStyle/>
          <a:p>
            <a:pPr lvl="0"/>
            <a:r>
              <a:rPr lang="en-US" sz="3200" dirty="0" smtClean="0"/>
              <a:t>URL </a:t>
            </a:r>
            <a:r>
              <a:rPr lang="en-US" sz="3200" dirty="0" err="1" smtClean="0"/>
              <a:t>konsep</a:t>
            </a:r>
            <a:r>
              <a:rPr lang="en-US" sz="3200" dirty="0" smtClean="0"/>
              <a:t> </a:t>
            </a:r>
            <a:r>
              <a:rPr lang="en-US" sz="3200" dirty="0" err="1" smtClean="0"/>
              <a:t>penamaan</a:t>
            </a:r>
            <a:r>
              <a:rPr lang="en-US" sz="3200" dirty="0" smtClean="0"/>
              <a:t> </a:t>
            </a:r>
            <a:r>
              <a:rPr lang="en-US" sz="3200" dirty="0" err="1" smtClean="0"/>
              <a:t>lokasi</a:t>
            </a:r>
            <a:r>
              <a:rPr lang="en-US" sz="3200" dirty="0" smtClean="0"/>
              <a:t> standard </a:t>
            </a:r>
            <a:r>
              <a:rPr lang="en-US" sz="3200" dirty="0" err="1" smtClean="0"/>
              <a:t>dari</a:t>
            </a:r>
            <a:r>
              <a:rPr lang="en-US" sz="3200" dirty="0" smtClean="0"/>
              <a:t> </a:t>
            </a:r>
            <a:r>
              <a:rPr lang="en-US" sz="3200" dirty="0" err="1" smtClean="0"/>
              <a:t>suatu</a:t>
            </a:r>
            <a:r>
              <a:rPr lang="en-US" sz="3200" dirty="0" smtClean="0"/>
              <a:t> file, </a:t>
            </a:r>
            <a:r>
              <a:rPr lang="en-US" sz="3200" dirty="0" err="1" smtClean="0"/>
              <a:t>direktori</a:t>
            </a:r>
            <a:r>
              <a:rPr lang="en-US" sz="3200" dirty="0" smtClean="0"/>
              <a:t>, </a:t>
            </a:r>
            <a:r>
              <a:rPr lang="en-US" sz="3200" dirty="0" err="1" smtClean="0"/>
              <a:t>komputer</a:t>
            </a:r>
            <a:r>
              <a:rPr lang="en-US" sz="3200" dirty="0" smtClean="0"/>
              <a:t>, </a:t>
            </a:r>
            <a:r>
              <a:rPr lang="en-US" sz="3200" dirty="0" err="1" smtClean="0"/>
              <a:t>lokasi</a:t>
            </a:r>
            <a:r>
              <a:rPr lang="en-US" sz="3200" dirty="0" smtClean="0"/>
              <a:t>  </a:t>
            </a:r>
            <a:r>
              <a:rPr lang="en-US" sz="3200" dirty="0" err="1" smtClean="0"/>
              <a:t>komputernya</a:t>
            </a:r>
            <a:r>
              <a:rPr lang="en-US" sz="3200" dirty="0" smtClean="0"/>
              <a:t> </a:t>
            </a:r>
            <a:r>
              <a:rPr lang="en-US" sz="3200" dirty="0" err="1" smtClean="0"/>
              <a:t>dan</a:t>
            </a:r>
            <a:r>
              <a:rPr lang="en-US" sz="3200" dirty="0" smtClean="0"/>
              <a:t> </a:t>
            </a:r>
            <a:r>
              <a:rPr lang="en-US" sz="3200" dirty="0" err="1" smtClean="0"/>
              <a:t>metoda</a:t>
            </a:r>
            <a:r>
              <a:rPr lang="en-US" sz="3200" dirty="0" smtClean="0"/>
              <a:t> yang </a:t>
            </a:r>
            <a:r>
              <a:rPr lang="en-US" sz="3200" dirty="0" err="1" smtClean="0"/>
              <a:t>digunakan</a:t>
            </a:r>
            <a:r>
              <a:rPr lang="en-US" sz="3200" dirty="0" smtClean="0"/>
              <a:t>. </a:t>
            </a:r>
            <a:r>
              <a:rPr lang="en-MY" sz="3200" dirty="0" smtClean="0"/>
              <a:t/>
            </a:r>
            <a:br>
              <a:rPr lang="en-MY" sz="3200" dirty="0" smtClean="0"/>
            </a:br>
            <a:r>
              <a:rPr lang="en-US" sz="3200" dirty="0" smtClean="0"/>
              <a:t>URL </a:t>
            </a:r>
            <a:r>
              <a:rPr lang="en-US" sz="3200" dirty="0" err="1" smtClean="0"/>
              <a:t>tidak</a:t>
            </a:r>
            <a:r>
              <a:rPr lang="en-US" sz="3200" dirty="0" smtClean="0"/>
              <a:t> </a:t>
            </a:r>
            <a:r>
              <a:rPr lang="en-US" sz="3200" dirty="0" err="1" smtClean="0"/>
              <a:t>hanya</a:t>
            </a:r>
            <a:r>
              <a:rPr lang="en-US" sz="3200" dirty="0" smtClean="0"/>
              <a:t> </a:t>
            </a:r>
            <a:r>
              <a:rPr lang="en-US" sz="3200" dirty="0" err="1" smtClean="0"/>
              <a:t>dapat</a:t>
            </a:r>
            <a:r>
              <a:rPr lang="en-US" sz="3200" dirty="0" smtClean="0"/>
              <a:t> </a:t>
            </a:r>
            <a:r>
              <a:rPr lang="en-US" sz="3200" dirty="0" err="1" smtClean="0"/>
              <a:t>menunjuk</a:t>
            </a:r>
            <a:r>
              <a:rPr lang="en-US" sz="3200" dirty="0" smtClean="0"/>
              <a:t> </a:t>
            </a:r>
            <a:r>
              <a:rPr lang="en-US" sz="3200" dirty="0" err="1" smtClean="0"/>
              <a:t>ke</a:t>
            </a:r>
            <a:r>
              <a:rPr lang="en-US" sz="3200" dirty="0" smtClean="0"/>
              <a:t> </a:t>
            </a:r>
            <a:r>
              <a:rPr lang="en-US" sz="3200" dirty="0" err="1" smtClean="0"/>
              <a:t>suatu</a:t>
            </a:r>
            <a:r>
              <a:rPr lang="en-US" sz="3200" dirty="0" smtClean="0"/>
              <a:t> file </a:t>
            </a:r>
            <a:r>
              <a:rPr lang="en-US" sz="3200" dirty="0" err="1" smtClean="0"/>
              <a:t>tapi</a:t>
            </a:r>
            <a:r>
              <a:rPr lang="en-US" sz="3200" dirty="0" smtClean="0"/>
              <a:t> </a:t>
            </a:r>
            <a:r>
              <a:rPr lang="en-US" sz="3200" dirty="0" err="1" smtClean="0"/>
              <a:t>dapat</a:t>
            </a:r>
            <a:r>
              <a:rPr lang="en-US" sz="3200" dirty="0" smtClean="0"/>
              <a:t> </a:t>
            </a:r>
            <a:r>
              <a:rPr lang="en-US" sz="3200" dirty="0" err="1" smtClean="0"/>
              <a:t>juga</a:t>
            </a:r>
            <a:r>
              <a:rPr lang="en-US" sz="3200" dirty="0" smtClean="0"/>
              <a:t> </a:t>
            </a:r>
            <a:r>
              <a:rPr lang="en-US" sz="3200" dirty="0" err="1" smtClean="0"/>
              <a:t>menunjuk</a:t>
            </a:r>
            <a:r>
              <a:rPr lang="en-US" sz="3200" dirty="0" smtClean="0"/>
              <a:t> </a:t>
            </a:r>
            <a:r>
              <a:rPr lang="en-US" sz="3200" dirty="0" err="1" smtClean="0"/>
              <a:t>suatu</a:t>
            </a:r>
            <a:r>
              <a:rPr lang="en-US" sz="3200" dirty="0" smtClean="0"/>
              <a:t> query, </a:t>
            </a:r>
            <a:r>
              <a:rPr lang="en-US" sz="3200" dirty="0" err="1" smtClean="0"/>
              <a:t>dokumen</a:t>
            </a:r>
            <a:r>
              <a:rPr lang="en-US" sz="3200" dirty="0" smtClean="0"/>
              <a:t> </a:t>
            </a:r>
            <a:r>
              <a:rPr lang="en-US" sz="3200" dirty="0" err="1" smtClean="0"/>
              <a:t>dalam</a:t>
            </a:r>
            <a:r>
              <a:rPr lang="en-US" sz="3200" dirty="0" smtClean="0"/>
              <a:t> </a:t>
            </a:r>
            <a:r>
              <a:rPr lang="en-US" sz="3200" dirty="0" err="1" smtClean="0"/>
              <a:t>suatu</a:t>
            </a:r>
            <a:r>
              <a:rPr lang="en-US" sz="3200" dirty="0" smtClean="0"/>
              <a:t> database </a:t>
            </a:r>
            <a:r>
              <a:rPr lang="en-US" sz="3200" dirty="0" err="1" smtClean="0"/>
              <a:t>atau</a:t>
            </a:r>
            <a:r>
              <a:rPr lang="en-US" sz="3200" dirty="0" smtClean="0"/>
              <a:t> </a:t>
            </a:r>
            <a:r>
              <a:rPr lang="en-US" sz="3200" dirty="0" err="1" smtClean="0"/>
              <a:t>hasil</a:t>
            </a:r>
            <a:r>
              <a:rPr lang="en-US" sz="3200" dirty="0" smtClean="0"/>
              <a:t> </a:t>
            </a:r>
            <a:r>
              <a:rPr lang="en-US" sz="3200" dirty="0" err="1" smtClean="0"/>
              <a:t>dari</a:t>
            </a:r>
            <a:r>
              <a:rPr lang="en-US" sz="3200" dirty="0" smtClean="0"/>
              <a:t> </a:t>
            </a:r>
            <a:r>
              <a:rPr lang="en-US" sz="3200" dirty="0" err="1" smtClean="0"/>
              <a:t>perintah</a:t>
            </a:r>
            <a:r>
              <a:rPr lang="en-US" sz="3200" dirty="0" smtClean="0"/>
              <a:t> </a:t>
            </a:r>
            <a:r>
              <a:rPr lang="en-US" sz="3200" i="1" dirty="0" smtClean="0"/>
              <a:t>finger </a:t>
            </a:r>
            <a:r>
              <a:rPr lang="en-US" sz="3200" dirty="0" err="1" smtClean="0"/>
              <a:t>atau</a:t>
            </a:r>
            <a:r>
              <a:rPr lang="en-US" sz="3200" dirty="0" smtClean="0"/>
              <a:t> </a:t>
            </a:r>
            <a:r>
              <a:rPr lang="en-US" sz="3200" dirty="0" err="1" smtClean="0"/>
              <a:t>perintah</a:t>
            </a:r>
            <a:r>
              <a:rPr lang="en-US" sz="3200" dirty="0" smtClean="0"/>
              <a:t> </a:t>
            </a:r>
            <a:r>
              <a:rPr lang="en-US" sz="3200" i="1" dirty="0" err="1" smtClean="0"/>
              <a:t>archie</a:t>
            </a:r>
            <a:r>
              <a:rPr lang="en-US" sz="3200" i="1" dirty="0" smtClean="0"/>
              <a:t> </a:t>
            </a:r>
            <a:r>
              <a:rPr lang="en-US" sz="3200" dirty="0" err="1" smtClean="0"/>
              <a:t>atau</a:t>
            </a:r>
            <a:r>
              <a:rPr lang="en-US" sz="3200" dirty="0" smtClean="0"/>
              <a:t> yang </a:t>
            </a:r>
            <a:r>
              <a:rPr lang="en-US" sz="3200" dirty="0" err="1" smtClean="0"/>
              <a:t>lainnya</a:t>
            </a:r>
            <a:r>
              <a:rPr lang="en-US" sz="3200" dirty="0" smtClean="0"/>
              <a:t>.</a:t>
            </a:r>
            <a:r>
              <a:rPr lang="en-MY" sz="3200" dirty="0" smtClean="0"/>
              <a:t/>
            </a:r>
            <a:br>
              <a:rPr lang="en-MY" sz="3200" dirty="0" smtClean="0"/>
            </a:br>
            <a:r>
              <a:rPr lang="en-US" sz="3200" dirty="0" err="1" smtClean="0"/>
              <a:t>didefinisikan</a:t>
            </a:r>
            <a:r>
              <a:rPr lang="en-US" sz="3200" dirty="0" smtClean="0"/>
              <a:t> </a:t>
            </a:r>
            <a:r>
              <a:rPr lang="en-US" sz="3200" dirty="0" err="1" smtClean="0"/>
              <a:t>lokasi</a:t>
            </a:r>
            <a:r>
              <a:rPr lang="en-US" sz="3200" dirty="0" smtClean="0"/>
              <a:t> </a:t>
            </a:r>
            <a:r>
              <a:rPr lang="en-US" sz="3200" dirty="0" err="1" smtClean="0"/>
              <a:t>dan</a:t>
            </a:r>
            <a:r>
              <a:rPr lang="en-US" sz="3200" dirty="0" smtClean="0"/>
              <a:t> </a:t>
            </a:r>
            <a:r>
              <a:rPr lang="en-US" sz="3200" dirty="0" err="1" smtClean="0"/>
              <a:t>metode</a:t>
            </a:r>
            <a:r>
              <a:rPr lang="en-US" sz="3200" dirty="0" smtClean="0"/>
              <a:t> </a:t>
            </a:r>
            <a:r>
              <a:rPr lang="en-US" sz="3200" dirty="0" err="1" smtClean="0"/>
              <a:t>pengaksesan</a:t>
            </a:r>
            <a:r>
              <a:rPr lang="en-US" sz="3200" dirty="0" smtClean="0"/>
              <a:t> file </a:t>
            </a:r>
            <a:r>
              <a:rPr lang="en-US" sz="3200" dirty="0" err="1" smtClean="0"/>
              <a:t>tersebut</a:t>
            </a:r>
            <a:endParaRPr lang="en-MY" sz="3200" dirty="0"/>
          </a:p>
        </p:txBody>
      </p:sp>
    </p:spTree>
  </p:cSld>
  <p:clrMapOvr>
    <a:masterClrMapping/>
  </p:clrMapOvr>
  <p:transition>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6297634"/>
          </a:xfrm>
        </p:spPr>
        <p:txBody>
          <a:bodyPr>
            <a:normAutofit/>
          </a:bodyPr>
          <a:lstStyle/>
          <a:p>
            <a:r>
              <a:rPr lang="en-US" sz="3100" dirty="0" err="1" smtClean="0"/>
              <a:t>Secara</a:t>
            </a:r>
            <a:r>
              <a:rPr lang="en-US" sz="3100" dirty="0" smtClean="0"/>
              <a:t> </a:t>
            </a:r>
            <a:r>
              <a:rPr lang="en-US" sz="3100" dirty="0" err="1" smtClean="0"/>
              <a:t>umum</a:t>
            </a:r>
            <a:r>
              <a:rPr lang="en-US" sz="3100" dirty="0" smtClean="0"/>
              <a:t> </a:t>
            </a:r>
            <a:r>
              <a:rPr lang="en-US" sz="3100" dirty="0" err="1" smtClean="0"/>
              <a:t>digambarkan</a:t>
            </a:r>
            <a:r>
              <a:rPr lang="en-US" sz="3100" dirty="0" smtClean="0"/>
              <a:t> </a:t>
            </a:r>
            <a:r>
              <a:rPr lang="en-US" sz="3100" dirty="0" err="1" smtClean="0"/>
              <a:t>penulisan</a:t>
            </a:r>
            <a:r>
              <a:rPr lang="en-US" sz="3100" dirty="0" smtClean="0"/>
              <a:t> URL:</a:t>
            </a:r>
            <a:r>
              <a:rPr lang="en-MY" sz="3100" dirty="0" smtClean="0"/>
              <a:t/>
            </a:r>
            <a:br>
              <a:rPr lang="en-MY" sz="3100" dirty="0" smtClean="0"/>
            </a:br>
            <a:r>
              <a:rPr lang="en-US" sz="3100" dirty="0" smtClean="0"/>
              <a:t> </a:t>
            </a:r>
            <a:r>
              <a:rPr lang="en-MY" sz="3100" dirty="0" smtClean="0"/>
              <a:t/>
            </a:r>
            <a:br>
              <a:rPr lang="en-MY" sz="3100" dirty="0" smtClean="0"/>
            </a:br>
            <a:r>
              <a:rPr lang="en-US" sz="3100" b="1" dirty="0" smtClean="0"/>
              <a:t>kaedah://nama_file[:nombor_port]</a:t>
            </a:r>
            <a:r>
              <a:rPr lang="en-MY" sz="3100" dirty="0" smtClean="0"/>
              <a:t/>
            </a:r>
            <a:br>
              <a:rPr lang="en-MY" sz="3100" dirty="0" smtClean="0"/>
            </a:br>
            <a:r>
              <a:rPr lang="en-US" sz="3100" dirty="0" smtClean="0"/>
              <a:t> </a:t>
            </a:r>
            <a:r>
              <a:rPr lang="en-MY" sz="3100" dirty="0" smtClean="0"/>
              <a:t/>
            </a:r>
            <a:br>
              <a:rPr lang="en-MY" sz="3100" dirty="0" smtClean="0"/>
            </a:br>
            <a:r>
              <a:rPr lang="en-US" sz="3100" dirty="0" err="1" smtClean="0"/>
              <a:t>Jenis</a:t>
            </a:r>
            <a:r>
              <a:rPr lang="en-US" sz="3100" dirty="0" smtClean="0"/>
              <a:t> </a:t>
            </a:r>
            <a:r>
              <a:rPr lang="en-US" sz="3100" dirty="0" err="1" smtClean="0"/>
              <a:t>kaedah</a:t>
            </a:r>
            <a:r>
              <a:rPr lang="en-US" sz="3100" dirty="0" smtClean="0"/>
              <a:t> yang </a:t>
            </a:r>
            <a:r>
              <a:rPr lang="en-US" sz="3100" dirty="0" err="1" smtClean="0"/>
              <a:t>lazim</a:t>
            </a:r>
            <a:r>
              <a:rPr lang="en-US" sz="3100" dirty="0" smtClean="0"/>
              <a:t> </a:t>
            </a:r>
            <a:r>
              <a:rPr lang="en-US" sz="3100" dirty="0" err="1" smtClean="0"/>
              <a:t>digunakan</a:t>
            </a:r>
            <a:r>
              <a:rPr lang="en-US" sz="3100" dirty="0" smtClean="0"/>
              <a:t> </a:t>
            </a:r>
            <a:r>
              <a:rPr lang="en-US" sz="3100" dirty="0" err="1" smtClean="0"/>
              <a:t>adalah</a:t>
            </a:r>
            <a:r>
              <a:rPr lang="en-US" sz="3100" dirty="0" smtClean="0"/>
              <a:t>:</a:t>
            </a:r>
            <a:r>
              <a:rPr lang="en-MY" sz="3100" dirty="0" smtClean="0"/>
              <a:t/>
            </a:r>
            <a:br>
              <a:rPr lang="en-MY" sz="3100" dirty="0" smtClean="0"/>
            </a:br>
            <a:r>
              <a:rPr lang="en-US" sz="3100" dirty="0" smtClean="0"/>
              <a:t>file</a:t>
            </a:r>
            <a:r>
              <a:rPr lang="en-MY" sz="3100" dirty="0" smtClean="0"/>
              <a:t/>
            </a:r>
            <a:br>
              <a:rPr lang="en-MY" sz="3100" dirty="0" smtClean="0"/>
            </a:br>
            <a:r>
              <a:rPr lang="en-US" sz="3100" dirty="0" smtClean="0"/>
              <a:t>http </a:t>
            </a:r>
            <a:r>
              <a:rPr lang="en-MY" sz="3100" dirty="0" smtClean="0"/>
              <a:t/>
            </a:r>
            <a:br>
              <a:rPr lang="en-MY" sz="3100" dirty="0" smtClean="0"/>
            </a:br>
            <a:r>
              <a:rPr lang="en-US" sz="3100" dirty="0" smtClean="0"/>
              <a:t>news</a:t>
            </a:r>
            <a:r>
              <a:rPr lang="en-MY" sz="3100" dirty="0" smtClean="0"/>
              <a:t/>
            </a:r>
            <a:br>
              <a:rPr lang="en-MY" sz="3100" dirty="0" smtClean="0"/>
            </a:br>
            <a:r>
              <a:rPr lang="en-US" sz="3100" dirty="0" smtClean="0"/>
              <a:t>gopher</a:t>
            </a:r>
            <a:r>
              <a:rPr lang="en-MY" sz="3100" dirty="0" smtClean="0"/>
              <a:t/>
            </a:r>
            <a:br>
              <a:rPr lang="en-MY" sz="3100" dirty="0" smtClean="0"/>
            </a:br>
            <a:r>
              <a:rPr lang="en-US" sz="3100" dirty="0" smtClean="0"/>
              <a:t>telnet</a:t>
            </a:r>
            <a:r>
              <a:rPr lang="en-MY" sz="3100" dirty="0" smtClean="0"/>
              <a:t/>
            </a:r>
            <a:br>
              <a:rPr lang="en-MY" sz="3100" dirty="0" smtClean="0"/>
            </a:br>
            <a:r>
              <a:rPr lang="en-US" sz="3100" dirty="0" err="1" smtClean="0"/>
              <a:t>dsb</a:t>
            </a:r>
            <a:r>
              <a:rPr lang="en-US" sz="3100" dirty="0" smtClean="0"/>
              <a:t>.</a:t>
            </a:r>
            <a:r>
              <a:rPr lang="en-MY" dirty="0" smtClean="0"/>
              <a:t/>
            </a:r>
            <a:br>
              <a:rPr lang="en-MY" dirty="0" smtClean="0"/>
            </a:br>
            <a:endParaRPr lang="en-MY" dirty="0"/>
          </a:p>
        </p:txBody>
      </p:sp>
    </p:spTree>
  </p:cSld>
  <p:clrMapOvr>
    <a:masterClrMapping/>
  </p:clrMapOvr>
  <p:transition>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642910" y="0"/>
            <a:ext cx="7772400" cy="1470025"/>
          </a:xfrm>
        </p:spPr>
        <p:txBody>
          <a:bodyPr/>
          <a:lstStyle/>
          <a:p>
            <a:r>
              <a:rPr lang="en-US" b="1" dirty="0" smtClean="0"/>
              <a:t>ALAMAT IP</a:t>
            </a:r>
            <a:r>
              <a:rPr lang="en-MY" dirty="0" smtClean="0"/>
              <a:t/>
            </a:r>
            <a:br>
              <a:rPr lang="en-MY" dirty="0" smtClean="0"/>
            </a:br>
            <a:endParaRPr lang="en-MY" dirty="0"/>
          </a:p>
        </p:txBody>
      </p:sp>
      <p:sp>
        <p:nvSpPr>
          <p:cNvPr id="4" name="Subtitle 3"/>
          <p:cNvSpPr>
            <a:spLocks noGrp="1"/>
          </p:cNvSpPr>
          <p:nvPr>
            <p:ph type="subTitle" idx="1"/>
          </p:nvPr>
        </p:nvSpPr>
        <p:spPr>
          <a:xfrm>
            <a:off x="0" y="1000108"/>
            <a:ext cx="9144000" cy="5857892"/>
          </a:xfrm>
        </p:spPr>
        <p:txBody>
          <a:bodyPr>
            <a:normAutofit/>
          </a:bodyPr>
          <a:lstStyle/>
          <a:p>
            <a:pPr lvl="0"/>
            <a:r>
              <a:rPr lang="en-US" dirty="0" err="1" smtClean="0"/>
              <a:t>Alamat</a:t>
            </a:r>
            <a:r>
              <a:rPr lang="en-US" dirty="0" smtClean="0"/>
              <a:t> IP </a:t>
            </a:r>
            <a:r>
              <a:rPr lang="en-US" dirty="0" err="1" smtClean="0"/>
              <a:t>adalah</a:t>
            </a:r>
            <a:r>
              <a:rPr lang="en-US" dirty="0" smtClean="0"/>
              <a:t> </a:t>
            </a:r>
            <a:r>
              <a:rPr lang="en-US" dirty="0" err="1" smtClean="0"/>
              <a:t>Kombinasi</a:t>
            </a:r>
            <a:r>
              <a:rPr lang="en-US" dirty="0" smtClean="0"/>
              <a:t> </a:t>
            </a:r>
            <a:r>
              <a:rPr lang="en-US" dirty="0" err="1" smtClean="0"/>
              <a:t>angka</a:t>
            </a:r>
            <a:r>
              <a:rPr lang="en-US" dirty="0" smtClean="0"/>
              <a:t> </a:t>
            </a:r>
            <a:r>
              <a:rPr lang="en-US" dirty="0" err="1" smtClean="0"/>
              <a:t>unik</a:t>
            </a:r>
            <a:r>
              <a:rPr lang="en-US" dirty="0" smtClean="0"/>
              <a:t> yang </a:t>
            </a:r>
            <a:r>
              <a:rPr lang="en-US" dirty="0" err="1" smtClean="0"/>
              <a:t>ditetapkan</a:t>
            </a:r>
            <a:r>
              <a:rPr lang="en-US" dirty="0" smtClean="0"/>
              <a:t> </a:t>
            </a:r>
            <a:r>
              <a:rPr lang="en-US" dirty="0" err="1" smtClean="0"/>
              <a:t>untuk</a:t>
            </a:r>
            <a:r>
              <a:rPr lang="en-US" dirty="0" smtClean="0"/>
              <a:t> </a:t>
            </a:r>
            <a:r>
              <a:rPr lang="en-US" dirty="0" err="1" smtClean="0"/>
              <a:t>mengindentifikasi</a:t>
            </a:r>
            <a:r>
              <a:rPr lang="en-US" dirty="0" smtClean="0"/>
              <a:t> / </a:t>
            </a:r>
            <a:r>
              <a:rPr lang="en-US" dirty="0" err="1" smtClean="0"/>
              <a:t>mengenali</a:t>
            </a:r>
            <a:r>
              <a:rPr lang="en-US" dirty="0" smtClean="0"/>
              <a:t> </a:t>
            </a:r>
            <a:r>
              <a:rPr lang="en-US" dirty="0" err="1" smtClean="0"/>
              <a:t>suatu</a:t>
            </a:r>
            <a:r>
              <a:rPr lang="en-US" dirty="0" smtClean="0"/>
              <a:t> host </a:t>
            </a:r>
            <a:r>
              <a:rPr lang="en-US" dirty="0" err="1" smtClean="0"/>
              <a:t>di</a:t>
            </a:r>
            <a:r>
              <a:rPr lang="en-US" dirty="0" smtClean="0"/>
              <a:t> </a:t>
            </a:r>
            <a:r>
              <a:rPr lang="en-US" dirty="0" err="1" smtClean="0"/>
              <a:t>suatu</a:t>
            </a:r>
            <a:r>
              <a:rPr lang="en-US" dirty="0" smtClean="0"/>
              <a:t> </a:t>
            </a:r>
            <a:r>
              <a:rPr lang="en-US" dirty="0" err="1" smtClean="0"/>
              <a:t>jaringan</a:t>
            </a:r>
            <a:r>
              <a:rPr lang="en-US" dirty="0" smtClean="0"/>
              <a:t> / internet agar </a:t>
            </a:r>
            <a:r>
              <a:rPr lang="en-US" dirty="0" err="1" smtClean="0"/>
              <a:t>bisa</a:t>
            </a:r>
            <a:r>
              <a:rPr lang="en-US" dirty="0" smtClean="0"/>
              <a:t> </a:t>
            </a:r>
            <a:r>
              <a:rPr lang="en-US" dirty="0" err="1" smtClean="0"/>
              <a:t>berkomunikasi</a:t>
            </a:r>
            <a:r>
              <a:rPr lang="en-US" dirty="0" smtClean="0"/>
              <a:t> </a:t>
            </a:r>
            <a:r>
              <a:rPr lang="en-US" dirty="0" err="1" smtClean="0"/>
              <a:t>satu</a:t>
            </a:r>
            <a:r>
              <a:rPr lang="en-US" dirty="0" smtClean="0"/>
              <a:t> </a:t>
            </a:r>
            <a:r>
              <a:rPr lang="en-US" dirty="0" err="1" smtClean="0"/>
              <a:t>sama</a:t>
            </a:r>
            <a:r>
              <a:rPr lang="en-US" dirty="0" smtClean="0"/>
              <a:t> lain. </a:t>
            </a:r>
            <a:endParaRPr lang="en-US" dirty="0" smtClean="0"/>
          </a:p>
          <a:p>
            <a:pPr lvl="0"/>
            <a:endParaRPr lang="en-MY" sz="1600" dirty="0" smtClean="0"/>
          </a:p>
          <a:p>
            <a:pPr lvl="0"/>
            <a:r>
              <a:rPr lang="en-US" dirty="0" err="1" smtClean="0"/>
              <a:t>Angka</a:t>
            </a:r>
            <a:r>
              <a:rPr lang="en-US" dirty="0" smtClean="0"/>
              <a:t> </a:t>
            </a:r>
            <a:r>
              <a:rPr lang="en-US" dirty="0" err="1" smtClean="0"/>
              <a:t>ini</a:t>
            </a:r>
            <a:r>
              <a:rPr lang="en-US" dirty="0" smtClean="0"/>
              <a:t> </a:t>
            </a:r>
            <a:r>
              <a:rPr lang="en-US" dirty="0" err="1" smtClean="0"/>
              <a:t>diperlukan</a:t>
            </a:r>
            <a:r>
              <a:rPr lang="en-US" dirty="0" smtClean="0"/>
              <a:t> </a:t>
            </a:r>
            <a:r>
              <a:rPr lang="en-US" dirty="0" err="1" smtClean="0"/>
              <a:t>oleh</a:t>
            </a:r>
            <a:r>
              <a:rPr lang="en-US" dirty="0" smtClean="0"/>
              <a:t> software-software internet </a:t>
            </a:r>
            <a:r>
              <a:rPr lang="en-US" dirty="0" err="1" smtClean="0"/>
              <a:t>untuk</a:t>
            </a:r>
            <a:r>
              <a:rPr lang="en-US" dirty="0" smtClean="0"/>
              <a:t> </a:t>
            </a:r>
            <a:r>
              <a:rPr lang="en-US" dirty="0" err="1" smtClean="0"/>
              <a:t>mengakses</a:t>
            </a:r>
            <a:r>
              <a:rPr lang="en-US" dirty="0" smtClean="0"/>
              <a:t> </a:t>
            </a:r>
            <a:r>
              <a:rPr lang="en-US" dirty="0" err="1" smtClean="0"/>
              <a:t>informasi</a:t>
            </a:r>
            <a:r>
              <a:rPr lang="en-US" dirty="0" smtClean="0"/>
              <a:t> </a:t>
            </a:r>
            <a:r>
              <a:rPr lang="en-US" dirty="0" err="1" smtClean="0"/>
              <a:t>dari</a:t>
            </a:r>
            <a:r>
              <a:rPr lang="en-US" dirty="0" smtClean="0"/>
              <a:t> </a:t>
            </a:r>
            <a:r>
              <a:rPr lang="en-US" dirty="0" err="1" smtClean="0"/>
              <a:t>dan</a:t>
            </a:r>
            <a:r>
              <a:rPr lang="en-US" dirty="0" smtClean="0"/>
              <a:t> </a:t>
            </a:r>
            <a:r>
              <a:rPr lang="en-US" dirty="0" err="1" smtClean="0"/>
              <a:t>ke</a:t>
            </a:r>
            <a:r>
              <a:rPr lang="en-US" dirty="0" smtClean="0"/>
              <a:t> host </a:t>
            </a:r>
            <a:r>
              <a:rPr lang="en-US" dirty="0" err="1" smtClean="0"/>
              <a:t>tersebut</a:t>
            </a:r>
            <a:r>
              <a:rPr lang="en-US" dirty="0" smtClean="0"/>
              <a:t>.</a:t>
            </a:r>
            <a:endParaRPr lang="en-MY" dirty="0" smtClean="0"/>
          </a:p>
          <a:p>
            <a:pPr lvl="0"/>
            <a:r>
              <a:rPr lang="en-US" dirty="0" err="1" smtClean="0"/>
              <a:t>Pengguna</a:t>
            </a:r>
            <a:r>
              <a:rPr lang="en-US" dirty="0" smtClean="0"/>
              <a:t> internet </a:t>
            </a:r>
            <a:r>
              <a:rPr lang="en-US" dirty="0" err="1" smtClean="0"/>
              <a:t>umumnya</a:t>
            </a:r>
            <a:r>
              <a:rPr lang="en-US" dirty="0" smtClean="0"/>
              <a:t> </a:t>
            </a:r>
            <a:r>
              <a:rPr lang="en-US" dirty="0" err="1" smtClean="0"/>
              <a:t>hanya</a:t>
            </a:r>
            <a:r>
              <a:rPr lang="en-US" dirty="0" smtClean="0"/>
              <a:t> </a:t>
            </a:r>
            <a:r>
              <a:rPr lang="en-US" dirty="0" err="1" smtClean="0"/>
              <a:t>mengenal</a:t>
            </a:r>
            <a:r>
              <a:rPr lang="en-US" dirty="0" smtClean="0"/>
              <a:t> </a:t>
            </a:r>
            <a:r>
              <a:rPr lang="en-US" dirty="0" err="1" smtClean="0"/>
              <a:t>nama</a:t>
            </a:r>
            <a:r>
              <a:rPr lang="en-US" dirty="0" smtClean="0"/>
              <a:t> domain </a:t>
            </a:r>
            <a:r>
              <a:rPr lang="en-US" dirty="0" err="1" smtClean="0"/>
              <a:t>dari</a:t>
            </a:r>
            <a:r>
              <a:rPr lang="en-US" dirty="0" smtClean="0"/>
              <a:t> </a:t>
            </a:r>
            <a:r>
              <a:rPr lang="en-US" dirty="0" err="1" smtClean="0"/>
              <a:t>alamat</a:t>
            </a:r>
            <a:r>
              <a:rPr lang="en-US" dirty="0" smtClean="0"/>
              <a:t> website yang </a:t>
            </a:r>
            <a:r>
              <a:rPr lang="en-US" dirty="0" err="1" smtClean="0"/>
              <a:t>akan</a:t>
            </a:r>
            <a:r>
              <a:rPr lang="en-US" dirty="0" smtClean="0"/>
              <a:t> </a:t>
            </a:r>
            <a:r>
              <a:rPr lang="en-US" dirty="0" err="1" smtClean="0"/>
              <a:t>dikunjungi</a:t>
            </a:r>
            <a:r>
              <a:rPr lang="en-US" dirty="0" smtClean="0"/>
              <a:t>, </a:t>
            </a:r>
            <a:r>
              <a:rPr lang="en-US" dirty="0" err="1" smtClean="0"/>
              <a:t>seperti</a:t>
            </a:r>
            <a:r>
              <a:rPr lang="en-US" dirty="0" smtClean="0"/>
              <a:t>: </a:t>
            </a:r>
            <a:r>
              <a:rPr lang="en-US" u="sng" dirty="0" smtClean="0">
                <a:hlinkClick r:id="rId2"/>
              </a:rPr>
              <a:t>detik.com</a:t>
            </a:r>
            <a:r>
              <a:rPr lang="en-US" dirty="0" smtClean="0"/>
              <a:t>, </a:t>
            </a:r>
            <a:r>
              <a:rPr lang="en-US" u="sng" dirty="0" smtClean="0">
                <a:hlinkClick r:id="rId3"/>
              </a:rPr>
              <a:t>ilmukomputer.com</a:t>
            </a:r>
            <a:r>
              <a:rPr lang="en-US" dirty="0" smtClean="0"/>
              <a:t>, </a:t>
            </a:r>
            <a:r>
              <a:rPr lang="en-US" u="sng" dirty="0" smtClean="0">
                <a:hlinkClick r:id="rId4"/>
              </a:rPr>
              <a:t>e-</a:t>
            </a:r>
            <a:r>
              <a:rPr lang="en-US" u="sng" dirty="0" err="1" smtClean="0">
                <a:hlinkClick r:id="rId4"/>
              </a:rPr>
              <a:t>dukasi.net</a:t>
            </a:r>
            <a:r>
              <a:rPr lang="en-US" dirty="0" err="1" smtClean="0"/>
              <a:t>,</a:t>
            </a:r>
            <a:r>
              <a:rPr lang="en-US" u="sng" dirty="0" err="1" smtClean="0">
                <a:hlinkClick r:id="rId5"/>
              </a:rPr>
              <a:t>yahoo.com</a:t>
            </a:r>
            <a:r>
              <a:rPr lang="en-US" dirty="0" smtClean="0"/>
              <a:t>, </a:t>
            </a:r>
            <a:r>
              <a:rPr lang="en-US" u="sng" dirty="0" smtClean="0">
                <a:hlinkClick r:id="rId6"/>
              </a:rPr>
              <a:t>gmail.com</a:t>
            </a:r>
            <a:r>
              <a:rPr lang="en-US" dirty="0" smtClean="0"/>
              <a:t>, </a:t>
            </a:r>
            <a:r>
              <a:rPr lang="en-US" dirty="0" err="1" smtClean="0"/>
              <a:t>dll</a:t>
            </a:r>
            <a:r>
              <a:rPr lang="en-US" dirty="0" smtClean="0"/>
              <a:t>. </a:t>
            </a:r>
            <a:endParaRPr lang="en-MY" dirty="0" smtClean="0"/>
          </a:p>
          <a:p>
            <a:endParaRPr lang="en-MY" dirty="0"/>
          </a:p>
        </p:txBody>
      </p:sp>
    </p:spTree>
  </p:cSld>
  <p:clrMapOvr>
    <a:masterClrMapping/>
  </p:clrMapOvr>
  <p:transition>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274638"/>
            <a:ext cx="9144000" cy="6226196"/>
          </a:xfrm>
        </p:spPr>
        <p:txBody>
          <a:bodyPr>
            <a:normAutofit fontScale="90000"/>
          </a:bodyPr>
          <a:lstStyle/>
          <a:p>
            <a:pPr lvl="0"/>
            <a:r>
              <a:rPr lang="en-US" sz="4000" dirty="0" err="1" smtClean="0"/>
              <a:t>Alamat-alamat</a:t>
            </a:r>
            <a:r>
              <a:rPr lang="en-US" sz="4000" dirty="0" smtClean="0"/>
              <a:t> </a:t>
            </a:r>
            <a:r>
              <a:rPr lang="en-US" sz="4000" dirty="0" err="1" smtClean="0"/>
              <a:t>tersebut</a:t>
            </a:r>
            <a:r>
              <a:rPr lang="en-US" sz="4000" dirty="0" smtClean="0"/>
              <a:t> </a:t>
            </a:r>
            <a:r>
              <a:rPr lang="en-US" sz="4000" dirty="0" err="1" smtClean="0"/>
              <a:t>merupakan</a:t>
            </a:r>
            <a:r>
              <a:rPr lang="en-US" sz="4000" dirty="0" smtClean="0"/>
              <a:t> </a:t>
            </a:r>
            <a:r>
              <a:rPr lang="en-US" sz="4000" dirty="0" err="1" smtClean="0"/>
              <a:t>konversi</a:t>
            </a:r>
            <a:r>
              <a:rPr lang="en-US" sz="4000" dirty="0" smtClean="0"/>
              <a:t> </a:t>
            </a:r>
            <a:r>
              <a:rPr lang="en-US" sz="4000" dirty="0" err="1" smtClean="0"/>
              <a:t>dari</a:t>
            </a:r>
            <a:r>
              <a:rPr lang="en-US" sz="4000" dirty="0" smtClean="0"/>
              <a:t> </a:t>
            </a:r>
            <a:r>
              <a:rPr lang="en-US" sz="4000" dirty="0" err="1" smtClean="0"/>
              <a:t>alamat</a:t>
            </a:r>
            <a:r>
              <a:rPr lang="en-US" sz="4000" dirty="0" smtClean="0"/>
              <a:t> computer / </a:t>
            </a:r>
            <a:r>
              <a:rPr lang="en-US" sz="4000" dirty="0" err="1" smtClean="0"/>
              <a:t>jaringan</a:t>
            </a:r>
            <a:r>
              <a:rPr lang="en-US" sz="4000" dirty="0" smtClean="0"/>
              <a:t> </a:t>
            </a:r>
            <a:r>
              <a:rPr lang="en-US" sz="4000" dirty="0" err="1" smtClean="0"/>
              <a:t>berbasiskan</a:t>
            </a:r>
            <a:r>
              <a:rPr lang="en-US" sz="4000" dirty="0" smtClean="0"/>
              <a:t> </a:t>
            </a:r>
            <a:r>
              <a:rPr lang="en-US" sz="4000" dirty="0" err="1" smtClean="0"/>
              <a:t>angka</a:t>
            </a:r>
            <a:r>
              <a:rPr lang="en-US" sz="4000" dirty="0" smtClean="0"/>
              <a:t> yang </a:t>
            </a:r>
            <a:r>
              <a:rPr lang="en-US" sz="4000" dirty="0" err="1" smtClean="0"/>
              <a:t>unik</a:t>
            </a:r>
            <a:r>
              <a:rPr lang="en-US" sz="4000" dirty="0" smtClean="0"/>
              <a:t>.</a:t>
            </a:r>
            <a:br>
              <a:rPr lang="en-US" sz="4000" dirty="0" smtClean="0"/>
            </a:br>
            <a:r>
              <a:rPr lang="en-US" sz="4000" dirty="0" smtClean="0"/>
              <a:t/>
            </a:r>
            <a:br>
              <a:rPr lang="en-US" sz="4000" dirty="0" smtClean="0"/>
            </a:br>
            <a:r>
              <a:rPr lang="en-US" sz="4000" dirty="0" smtClean="0"/>
              <a:t> </a:t>
            </a:r>
            <a:r>
              <a:rPr lang="en-US" sz="4000" dirty="0" err="1" smtClean="0"/>
              <a:t>Konsep</a:t>
            </a:r>
            <a:r>
              <a:rPr lang="en-US" sz="4000" dirty="0" smtClean="0"/>
              <a:t> </a:t>
            </a:r>
            <a:r>
              <a:rPr lang="en-US" sz="4000" dirty="0" err="1" smtClean="0"/>
              <a:t>dasarnya</a:t>
            </a:r>
            <a:r>
              <a:rPr lang="en-US" sz="4000" dirty="0" smtClean="0"/>
              <a:t> </a:t>
            </a:r>
            <a:r>
              <a:rPr lang="en-US" sz="4000" dirty="0" err="1" smtClean="0"/>
              <a:t>pengalamatan</a:t>
            </a:r>
            <a:r>
              <a:rPr lang="en-US" sz="4000" dirty="0" smtClean="0"/>
              <a:t> </a:t>
            </a:r>
            <a:r>
              <a:rPr lang="en-US" sz="4000" dirty="0" err="1" smtClean="0"/>
              <a:t>pada</a:t>
            </a:r>
            <a:r>
              <a:rPr lang="en-US" sz="4000" dirty="0" smtClean="0"/>
              <a:t> </a:t>
            </a:r>
            <a:r>
              <a:rPr lang="en-US" sz="4000" dirty="0" err="1" smtClean="0"/>
              <a:t>komputer</a:t>
            </a:r>
            <a:r>
              <a:rPr lang="en-US" sz="4000" dirty="0" smtClean="0"/>
              <a:t> </a:t>
            </a:r>
            <a:r>
              <a:rPr lang="en-US" sz="4000" dirty="0" err="1" smtClean="0"/>
              <a:t>menggunakan</a:t>
            </a:r>
            <a:r>
              <a:rPr lang="en-US" sz="4000" dirty="0" smtClean="0"/>
              <a:t> </a:t>
            </a:r>
            <a:r>
              <a:rPr lang="en-US" sz="4000" dirty="0" err="1" smtClean="0"/>
              <a:t>sekumpulan</a:t>
            </a:r>
            <a:r>
              <a:rPr lang="en-US" sz="4000" dirty="0" smtClean="0"/>
              <a:t> </a:t>
            </a:r>
            <a:r>
              <a:rPr lang="en-US" sz="4000" dirty="0" err="1" smtClean="0"/>
              <a:t>angka</a:t>
            </a:r>
            <a:r>
              <a:rPr lang="en-US" sz="4000" dirty="0" smtClean="0"/>
              <a:t> </a:t>
            </a:r>
            <a:r>
              <a:rPr lang="en-US" sz="4000" dirty="0" err="1" smtClean="0"/>
              <a:t>sebanyak</a:t>
            </a:r>
            <a:r>
              <a:rPr lang="en-US" sz="4000" dirty="0" smtClean="0"/>
              <a:t> 32 bit </a:t>
            </a:r>
            <a:r>
              <a:rPr lang="en-US" sz="4000" u="sng" dirty="0" smtClean="0">
                <a:hlinkClick r:id="rId2"/>
              </a:rPr>
              <a:t>(IPv4)</a:t>
            </a:r>
            <a:r>
              <a:rPr lang="en-US" sz="4000" i="1" dirty="0" smtClean="0"/>
              <a:t> </a:t>
            </a:r>
            <a:r>
              <a:rPr lang="en-US" sz="4000" dirty="0" err="1" smtClean="0"/>
              <a:t>atau</a:t>
            </a:r>
            <a:r>
              <a:rPr lang="en-US" sz="4000" dirty="0" smtClean="0"/>
              <a:t> 128 bit </a:t>
            </a:r>
            <a:r>
              <a:rPr lang="en-US" sz="4000" u="sng" dirty="0" smtClean="0">
                <a:hlinkClick r:id="rId3"/>
              </a:rPr>
              <a:t>(IPv6)</a:t>
            </a:r>
            <a:r>
              <a:rPr lang="en-US" sz="4000" dirty="0" smtClean="0"/>
              <a:t> yang </a:t>
            </a:r>
            <a:r>
              <a:rPr lang="en-US" sz="4000" dirty="0" err="1" smtClean="0"/>
              <a:t>dikenal</a:t>
            </a:r>
            <a:r>
              <a:rPr lang="en-US" sz="4000" dirty="0" smtClean="0"/>
              <a:t> </a:t>
            </a:r>
            <a:r>
              <a:rPr lang="en-US" sz="4000" dirty="0" err="1" smtClean="0"/>
              <a:t>sebagai</a:t>
            </a:r>
            <a:r>
              <a:rPr lang="en-US" sz="4000" dirty="0" smtClean="0"/>
              <a:t> </a:t>
            </a:r>
            <a:r>
              <a:rPr lang="en-US" sz="4000" u="sng" dirty="0" smtClean="0">
                <a:hlinkClick r:id="rId4"/>
              </a:rPr>
              <a:t>IP address</a:t>
            </a:r>
            <a:r>
              <a:rPr lang="en-US" sz="4000" dirty="0" smtClean="0"/>
              <a:t> </a:t>
            </a:r>
            <a:r>
              <a:rPr lang="en-US" sz="4000" i="1" dirty="0" smtClean="0"/>
              <a:t>(</a:t>
            </a:r>
            <a:r>
              <a:rPr lang="en-US" sz="4000" i="1" dirty="0" err="1" smtClean="0"/>
              <a:t>Alamat</a:t>
            </a:r>
            <a:r>
              <a:rPr lang="en-US" sz="4000" i="1" dirty="0" smtClean="0"/>
              <a:t> IP)</a:t>
            </a:r>
            <a:r>
              <a:rPr lang="en-US" sz="4000" dirty="0" smtClean="0"/>
              <a:t>.</a:t>
            </a:r>
            <a:r>
              <a:rPr lang="en-MY" sz="4000" dirty="0" smtClean="0"/>
              <a:t/>
            </a:r>
            <a:br>
              <a:rPr lang="en-MY" sz="4000" dirty="0" smtClean="0"/>
            </a:br>
            <a:r>
              <a:rPr lang="en-US" sz="4000" dirty="0" err="1" smtClean="0"/>
              <a:t>Tidak</a:t>
            </a:r>
            <a:r>
              <a:rPr lang="en-US" sz="4000" dirty="0" smtClean="0"/>
              <a:t> </a:t>
            </a:r>
            <a:r>
              <a:rPr lang="en-US" sz="4000" dirty="0" err="1" smtClean="0"/>
              <a:t>boleh</a:t>
            </a:r>
            <a:r>
              <a:rPr lang="en-US" sz="4000" dirty="0" smtClean="0"/>
              <a:t> </a:t>
            </a:r>
            <a:r>
              <a:rPr lang="en-US" sz="4000" dirty="0" err="1" smtClean="0"/>
              <a:t>ada</a:t>
            </a:r>
            <a:r>
              <a:rPr lang="en-US" sz="4000" dirty="0" smtClean="0"/>
              <a:t> </a:t>
            </a:r>
            <a:r>
              <a:rPr lang="en-US" sz="4000" dirty="0" err="1" smtClean="0"/>
              <a:t>satu</a:t>
            </a:r>
            <a:r>
              <a:rPr lang="en-US" sz="4000" dirty="0" smtClean="0"/>
              <a:t> IP Address yang </a:t>
            </a:r>
            <a:r>
              <a:rPr lang="en-US" sz="4000" dirty="0" err="1" smtClean="0"/>
              <a:t>sama</a:t>
            </a:r>
            <a:r>
              <a:rPr lang="en-US" sz="4000" dirty="0" smtClean="0"/>
              <a:t> </a:t>
            </a:r>
            <a:r>
              <a:rPr lang="en-US" sz="4000" dirty="0" err="1" smtClean="0"/>
              <a:t>dipakai</a:t>
            </a:r>
            <a:r>
              <a:rPr lang="en-US" sz="4000" dirty="0" smtClean="0"/>
              <a:t> </a:t>
            </a:r>
            <a:r>
              <a:rPr lang="en-US" sz="4000" dirty="0" err="1" smtClean="0"/>
              <a:t>oleh</a:t>
            </a:r>
            <a:r>
              <a:rPr lang="en-US" sz="4000" dirty="0" smtClean="0"/>
              <a:t> </a:t>
            </a:r>
            <a:r>
              <a:rPr lang="en-US" sz="4000" dirty="0" err="1" smtClean="0"/>
              <a:t>dua</a:t>
            </a:r>
            <a:r>
              <a:rPr lang="en-US" sz="4000" dirty="0" smtClean="0"/>
              <a:t> host yang </a:t>
            </a:r>
            <a:r>
              <a:rPr lang="en-US" sz="4000" dirty="0" err="1" smtClean="0"/>
              <a:t>berbeza</a:t>
            </a:r>
            <a:r>
              <a:rPr lang="en-US" sz="4000" dirty="0" smtClean="0"/>
              <a:t>.</a:t>
            </a:r>
            <a:r>
              <a:rPr lang="en-MY" dirty="0" smtClean="0"/>
              <a:t/>
            </a:r>
            <a:br>
              <a:rPr lang="en-MY" dirty="0" smtClean="0"/>
            </a:br>
            <a:endParaRPr lang="en-MY" dirty="0"/>
          </a:p>
        </p:txBody>
      </p:sp>
    </p:spTree>
  </p:cSld>
  <p:clrMapOvr>
    <a:masterClrMapping/>
  </p:clrMapOvr>
  <p:transition>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229600" cy="6297634"/>
          </a:xfrm>
        </p:spPr>
        <p:txBody>
          <a:bodyPr>
            <a:noAutofit/>
          </a:bodyPr>
          <a:lstStyle/>
          <a:p>
            <a:r>
              <a:rPr lang="en-US" sz="2400" dirty="0" err="1" smtClean="0"/>
              <a:t>Contoh</a:t>
            </a:r>
            <a:r>
              <a:rPr lang="en-US" sz="2400" dirty="0" smtClean="0"/>
              <a:t> IP Address : 66.249.89.99</a:t>
            </a:r>
            <a:r>
              <a:rPr lang="en-US" sz="2400" dirty="0" smtClean="0">
                <a:hlinkClick r:id="rId2"/>
              </a:rPr>
              <a:t> </a:t>
            </a:r>
            <a:r>
              <a:rPr lang="en-US" sz="2400" u="sng" dirty="0" smtClean="0">
                <a:hlinkClick r:id="rId2"/>
              </a:rPr>
              <a:t>(www.google.com) ,</a:t>
            </a:r>
            <a:r>
              <a:rPr lang="en-US" sz="2400" dirty="0" smtClean="0"/>
              <a:t> 203.130.198.131</a:t>
            </a:r>
            <a:r>
              <a:rPr lang="en-US" sz="2400" dirty="0" smtClean="0">
                <a:hlinkClick r:id="rId3"/>
              </a:rPr>
              <a:t> </a:t>
            </a:r>
            <a:r>
              <a:rPr lang="en-US" sz="2400" u="sng" dirty="0" smtClean="0">
                <a:hlinkClick r:id="rId3"/>
              </a:rPr>
              <a:t>(www.e-dukasi.net)</a:t>
            </a:r>
            <a:r>
              <a:rPr lang="en-US" sz="2400" dirty="0" smtClean="0">
                <a:hlinkClick r:id="rId3"/>
              </a:rPr>
              <a:t> </a:t>
            </a:r>
            <a:r>
              <a:rPr lang="en-US" sz="2400" dirty="0" smtClean="0"/>
              <a:t>, 192.168.0.1, </a:t>
            </a:r>
            <a:r>
              <a:rPr lang="en-US" sz="2400" dirty="0" err="1" smtClean="0"/>
              <a:t>dll</a:t>
            </a:r>
            <a:r>
              <a:rPr lang="en-MY" sz="2400" dirty="0" smtClean="0"/>
              <a:t/>
            </a:r>
            <a:br>
              <a:rPr lang="en-MY" sz="2400" dirty="0" smtClean="0"/>
            </a:br>
            <a:r>
              <a:rPr lang="en-US" sz="2400" dirty="0" err="1" smtClean="0"/>
              <a:t>Badan-badan</a:t>
            </a:r>
            <a:r>
              <a:rPr lang="en-US" sz="2400" dirty="0" smtClean="0"/>
              <a:t> yang </a:t>
            </a:r>
            <a:r>
              <a:rPr lang="en-US" sz="2400" dirty="0" err="1" smtClean="0"/>
              <a:t>mengawal</a:t>
            </a:r>
            <a:r>
              <a:rPr lang="en-US" sz="2400" dirty="0" smtClean="0"/>
              <a:t> IP </a:t>
            </a:r>
            <a:r>
              <a:rPr lang="en-US" sz="2400" dirty="0" err="1" smtClean="0"/>
              <a:t>dibawah</a:t>
            </a:r>
            <a:r>
              <a:rPr lang="en-US" sz="2400" dirty="0" smtClean="0"/>
              <a:t> IANA</a:t>
            </a:r>
            <a:r>
              <a:rPr lang="en-US" sz="2400" u="sng" dirty="0" smtClean="0">
                <a:hlinkClick r:id="rId4"/>
              </a:rPr>
              <a:t>(Internet Assigned Numbers Authority).</a:t>
            </a:r>
            <a:r>
              <a:rPr lang="en-US" sz="2400" dirty="0" smtClean="0"/>
              <a:t> </a:t>
            </a:r>
            <a:r>
              <a:rPr lang="en-US" sz="2400" dirty="0" err="1" smtClean="0"/>
              <a:t>adalah</a:t>
            </a:r>
            <a:r>
              <a:rPr lang="en-US" sz="2400" dirty="0" smtClean="0"/>
              <a:t>:</a:t>
            </a:r>
            <a:br>
              <a:rPr lang="en-US" sz="2400" dirty="0" smtClean="0"/>
            </a:br>
            <a:r>
              <a:rPr lang="en-MY" sz="2400" dirty="0" smtClean="0"/>
              <a:t/>
            </a:r>
            <a:br>
              <a:rPr lang="en-MY" sz="2400" dirty="0" smtClean="0"/>
            </a:br>
            <a:r>
              <a:rPr lang="en-US" sz="2400" u="sng" dirty="0" smtClean="0">
                <a:hlinkClick r:id="rId5"/>
              </a:rPr>
              <a:t>APNIC</a:t>
            </a:r>
            <a:r>
              <a:rPr lang="en-US" sz="2400" dirty="0" smtClean="0">
                <a:hlinkClick r:id="rId5"/>
              </a:rPr>
              <a:t> </a:t>
            </a:r>
            <a:r>
              <a:rPr lang="en-US" sz="2400" dirty="0" smtClean="0"/>
              <a:t>(Asia Pacific Network Information Centre) – </a:t>
            </a:r>
            <a:r>
              <a:rPr lang="en-US" sz="2400" dirty="0" err="1" smtClean="0"/>
              <a:t>kawasan</a:t>
            </a:r>
            <a:r>
              <a:rPr lang="en-US" sz="2400" dirty="0" smtClean="0"/>
              <a:t> Asia / Pacific</a:t>
            </a:r>
            <a:r>
              <a:rPr lang="en-MY" sz="2400" dirty="0" smtClean="0"/>
              <a:t/>
            </a:r>
            <a:br>
              <a:rPr lang="en-MY" sz="2400" dirty="0" smtClean="0"/>
            </a:br>
            <a:r>
              <a:rPr lang="en-US" sz="2400" u="sng" dirty="0" smtClean="0">
                <a:hlinkClick r:id="rId6"/>
              </a:rPr>
              <a:t>ARIN</a:t>
            </a:r>
            <a:r>
              <a:rPr lang="en-US" sz="2400" dirty="0" smtClean="0"/>
              <a:t> (American Registry for Internet Numbers) – </a:t>
            </a:r>
            <a:r>
              <a:rPr lang="en-US" sz="2400" dirty="0" err="1" smtClean="0"/>
              <a:t>kawasan</a:t>
            </a:r>
            <a:r>
              <a:rPr lang="en-US" sz="2400" dirty="0" smtClean="0"/>
              <a:t> </a:t>
            </a:r>
            <a:r>
              <a:rPr lang="en-US" sz="2400" dirty="0" err="1" smtClean="0"/>
              <a:t>Amerika</a:t>
            </a:r>
            <a:r>
              <a:rPr lang="en-US" sz="2400" dirty="0" smtClean="0"/>
              <a:t> Utara </a:t>
            </a:r>
            <a:r>
              <a:rPr lang="en-US" sz="2400" dirty="0" err="1" smtClean="0"/>
              <a:t>dan</a:t>
            </a:r>
            <a:r>
              <a:rPr lang="en-US" sz="2400" dirty="0" smtClean="0"/>
              <a:t> </a:t>
            </a:r>
            <a:r>
              <a:rPr lang="en-US" sz="2400" dirty="0" err="1" smtClean="0"/>
              <a:t>Afrika</a:t>
            </a:r>
            <a:r>
              <a:rPr lang="en-MY" sz="2400" dirty="0" smtClean="0"/>
              <a:t/>
            </a:r>
            <a:br>
              <a:rPr lang="en-MY" sz="2400" dirty="0" smtClean="0"/>
            </a:br>
            <a:r>
              <a:rPr lang="en-US" sz="2400" u="sng" dirty="0" smtClean="0">
                <a:hlinkClick r:id="rId7"/>
              </a:rPr>
              <a:t>LACNIC</a:t>
            </a:r>
            <a:r>
              <a:rPr lang="en-US" sz="2400" dirty="0" smtClean="0"/>
              <a:t> (Regional Latin-American and Caribbean IP Address Registry) – </a:t>
            </a:r>
            <a:r>
              <a:rPr lang="en-US" sz="2400" dirty="0" err="1" smtClean="0"/>
              <a:t>kawasan</a:t>
            </a:r>
            <a:r>
              <a:rPr lang="en-US" sz="2400" dirty="0" smtClean="0"/>
              <a:t> </a:t>
            </a:r>
            <a:r>
              <a:rPr lang="en-US" sz="2400" dirty="0" err="1" smtClean="0"/>
              <a:t>Amerika</a:t>
            </a:r>
            <a:r>
              <a:rPr lang="en-US" sz="2400" dirty="0" smtClean="0"/>
              <a:t> Latin </a:t>
            </a:r>
            <a:r>
              <a:rPr lang="en-US" sz="2400" dirty="0" err="1" smtClean="0"/>
              <a:t>dan</a:t>
            </a:r>
            <a:r>
              <a:rPr lang="en-US" sz="2400" dirty="0" smtClean="0"/>
              <a:t> </a:t>
            </a:r>
            <a:r>
              <a:rPr lang="en-US" sz="2400" dirty="0" err="1" smtClean="0"/>
              <a:t>beberapa</a:t>
            </a:r>
            <a:r>
              <a:rPr lang="en-US" sz="2400" dirty="0" smtClean="0"/>
              <a:t> </a:t>
            </a:r>
            <a:r>
              <a:rPr lang="en-US" sz="2400" dirty="0" err="1" smtClean="0"/>
              <a:t>kepulauan</a:t>
            </a:r>
            <a:r>
              <a:rPr lang="en-US" sz="2400" dirty="0" smtClean="0"/>
              <a:t> </a:t>
            </a:r>
            <a:r>
              <a:rPr lang="en-US" sz="2400" dirty="0" err="1" smtClean="0"/>
              <a:t>Karibia</a:t>
            </a:r>
            <a:r>
              <a:rPr lang="en-MY" sz="2400" dirty="0" smtClean="0"/>
              <a:t/>
            </a:r>
            <a:br>
              <a:rPr lang="en-MY" sz="2400" dirty="0" smtClean="0"/>
            </a:br>
            <a:r>
              <a:rPr lang="en-US" sz="2400" u="sng" dirty="0" smtClean="0">
                <a:hlinkClick r:id="rId8"/>
              </a:rPr>
              <a:t>RIPE NCC</a:t>
            </a:r>
            <a:r>
              <a:rPr lang="en-US" sz="2400" dirty="0" smtClean="0"/>
              <a:t> (</a:t>
            </a:r>
            <a:r>
              <a:rPr lang="en-US" sz="2400" dirty="0" err="1" smtClean="0"/>
              <a:t>Réseaux</a:t>
            </a:r>
            <a:r>
              <a:rPr lang="en-US" sz="2400" dirty="0" smtClean="0"/>
              <a:t> IP </a:t>
            </a:r>
            <a:r>
              <a:rPr lang="en-US" sz="2400" dirty="0" err="1" smtClean="0"/>
              <a:t>Européens</a:t>
            </a:r>
            <a:r>
              <a:rPr lang="en-US" sz="2400" dirty="0" smtClean="0"/>
              <a:t>) – </a:t>
            </a:r>
            <a:r>
              <a:rPr lang="en-US" sz="2400" dirty="0" err="1" smtClean="0"/>
              <a:t>kawasan</a:t>
            </a:r>
            <a:r>
              <a:rPr lang="en-US" sz="2400" dirty="0" smtClean="0"/>
              <a:t> </a:t>
            </a:r>
            <a:r>
              <a:rPr lang="en-US" sz="2400" dirty="0" err="1" smtClean="0"/>
              <a:t>Eropa</a:t>
            </a:r>
            <a:r>
              <a:rPr lang="en-US" sz="2400" dirty="0" smtClean="0"/>
              <a:t>, Asia </a:t>
            </a:r>
            <a:r>
              <a:rPr lang="en-US" sz="2400" dirty="0" err="1" smtClean="0"/>
              <a:t>tengah</a:t>
            </a:r>
            <a:r>
              <a:rPr lang="en-US" sz="2400" dirty="0" smtClean="0"/>
              <a:t>, and </a:t>
            </a:r>
            <a:r>
              <a:rPr lang="en-US" sz="2400" dirty="0" err="1" smtClean="0"/>
              <a:t>Afrika</a:t>
            </a:r>
            <a:r>
              <a:rPr lang="en-US" sz="2400" dirty="0" smtClean="0"/>
              <a:t> </a:t>
            </a:r>
            <a:r>
              <a:rPr lang="en-US" sz="2400" dirty="0" err="1" smtClean="0"/>
              <a:t>utara</a:t>
            </a:r>
            <a:r>
              <a:rPr lang="en-US" sz="2400" dirty="0" smtClean="0"/>
              <a:t>.</a:t>
            </a:r>
            <a:r>
              <a:rPr lang="en-MY" sz="2400" dirty="0" smtClean="0"/>
              <a:t/>
            </a:r>
            <a:br>
              <a:rPr lang="en-MY" sz="2400" dirty="0" smtClean="0"/>
            </a:br>
            <a:endParaRPr lang="en-MY" sz="2400" dirty="0"/>
          </a:p>
        </p:txBody>
      </p:sp>
    </p:spTree>
  </p:cSld>
  <p:clrMapOvr>
    <a:masterClrMapping/>
  </p:clrMapOvr>
  <p:transition>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297634"/>
          </a:xfrm>
        </p:spPr>
        <p:txBody>
          <a:bodyPr>
            <a:normAutofit/>
          </a:bodyPr>
          <a:lstStyle/>
          <a:p>
            <a:r>
              <a:rPr lang="en-US" sz="3200" dirty="0" smtClean="0"/>
              <a:t>IP Address </a:t>
            </a:r>
            <a:r>
              <a:rPr lang="en-US" sz="3200" dirty="0" err="1" smtClean="0"/>
              <a:t>berdasarkan</a:t>
            </a:r>
            <a:r>
              <a:rPr lang="en-US" sz="3200" dirty="0" smtClean="0"/>
              <a:t> </a:t>
            </a:r>
            <a:r>
              <a:rPr lang="en-US" sz="3200" dirty="0" err="1" smtClean="0"/>
              <a:t>perkembangannya</a:t>
            </a:r>
            <a:r>
              <a:rPr lang="en-US" sz="3200" dirty="0" smtClean="0"/>
              <a:t> </a:t>
            </a:r>
            <a:r>
              <a:rPr lang="en-US" sz="3200" dirty="0" err="1" smtClean="0"/>
              <a:t>dibagi</a:t>
            </a:r>
            <a:r>
              <a:rPr lang="en-US" sz="3200" dirty="0" smtClean="0"/>
              <a:t> </a:t>
            </a:r>
            <a:r>
              <a:rPr lang="en-US" sz="3200" dirty="0" err="1" smtClean="0"/>
              <a:t>kepada</a:t>
            </a:r>
            <a:r>
              <a:rPr lang="en-US" sz="3200" dirty="0" smtClean="0"/>
              <a:t> </a:t>
            </a:r>
            <a:r>
              <a:rPr lang="en-US" sz="3200" dirty="0" err="1" smtClean="0"/>
              <a:t>dua</a:t>
            </a:r>
            <a:r>
              <a:rPr lang="en-US" sz="3200" dirty="0" smtClean="0"/>
              <a:t> </a:t>
            </a:r>
            <a:r>
              <a:rPr lang="en-US" sz="3200" dirty="0" err="1" smtClean="0"/>
              <a:t>jenis</a:t>
            </a:r>
            <a:r>
              <a:rPr lang="en-US" sz="3200" dirty="0" smtClean="0"/>
              <a:t> </a:t>
            </a:r>
            <a:r>
              <a:rPr lang="en-US" sz="3200" dirty="0" smtClean="0"/>
              <a:t>:</a:t>
            </a:r>
            <a:br>
              <a:rPr lang="en-US" sz="3200" dirty="0" smtClean="0"/>
            </a:br>
            <a:r>
              <a:rPr lang="en-MY" sz="3200" dirty="0" smtClean="0"/>
              <a:t/>
            </a:r>
            <a:br>
              <a:rPr lang="en-MY" sz="3200" dirty="0" smtClean="0"/>
            </a:br>
            <a:r>
              <a:rPr lang="en-US" sz="3200" dirty="0" smtClean="0"/>
              <a:t>IPv4 ( Internet Protocol </a:t>
            </a:r>
            <a:r>
              <a:rPr lang="en-US" sz="3200" dirty="0" err="1" smtClean="0"/>
              <a:t>versi</a:t>
            </a:r>
            <a:r>
              <a:rPr lang="en-US" sz="3200" dirty="0" smtClean="0"/>
              <a:t> 4 ) </a:t>
            </a:r>
            <a:r>
              <a:rPr lang="en-US" sz="3200" dirty="0" err="1" smtClean="0"/>
              <a:t>Merupakan</a:t>
            </a:r>
            <a:r>
              <a:rPr lang="en-US" sz="3200" dirty="0" smtClean="0"/>
              <a:t> </a:t>
            </a:r>
            <a:r>
              <a:rPr lang="en-US" sz="3200" dirty="0" err="1" smtClean="0"/>
              <a:t>Alamat</a:t>
            </a:r>
            <a:r>
              <a:rPr lang="en-US" sz="3200" dirty="0" smtClean="0"/>
              <a:t> IP yang </a:t>
            </a:r>
            <a:r>
              <a:rPr lang="en-US" sz="3200" dirty="0" err="1" smtClean="0"/>
              <a:t>terdiri</a:t>
            </a:r>
            <a:r>
              <a:rPr lang="en-US" sz="3200" dirty="0" smtClean="0"/>
              <a:t> </a:t>
            </a:r>
            <a:r>
              <a:rPr lang="en-US" sz="3200" dirty="0" err="1" smtClean="0"/>
              <a:t>dari</a:t>
            </a:r>
            <a:r>
              <a:rPr lang="en-US" sz="3200" dirty="0" smtClean="0"/>
              <a:t> 32 bit yang </a:t>
            </a:r>
            <a:r>
              <a:rPr lang="en-US" sz="3200" dirty="0" err="1" smtClean="0"/>
              <a:t>dibagi</a:t>
            </a:r>
            <a:r>
              <a:rPr lang="en-US" sz="3200" dirty="0" smtClean="0"/>
              <a:t> </a:t>
            </a:r>
            <a:r>
              <a:rPr lang="en-US" sz="3200" dirty="0" err="1" smtClean="0"/>
              <a:t>menjadi</a:t>
            </a:r>
            <a:r>
              <a:rPr lang="en-US" sz="3200" dirty="0" smtClean="0"/>
              <a:t> 4 </a:t>
            </a:r>
            <a:r>
              <a:rPr lang="en-US" sz="3200" dirty="0" err="1" smtClean="0"/>
              <a:t>segmen</a:t>
            </a:r>
            <a:r>
              <a:rPr lang="en-US" sz="3200" dirty="0" smtClean="0"/>
              <a:t> </a:t>
            </a:r>
            <a:r>
              <a:rPr lang="en-US" sz="3200" dirty="0" err="1" smtClean="0"/>
              <a:t>berukuran</a:t>
            </a:r>
            <a:r>
              <a:rPr lang="en-US" sz="3200" dirty="0" smtClean="0"/>
              <a:t> 8 bit. </a:t>
            </a:r>
            <a:r>
              <a:rPr lang="en-US" sz="3200" dirty="0" err="1" smtClean="0"/>
              <a:t>ditetapkan</a:t>
            </a:r>
            <a:r>
              <a:rPr lang="en-US" sz="3200" dirty="0" smtClean="0"/>
              <a:t> </a:t>
            </a:r>
            <a:r>
              <a:rPr lang="en-US" sz="3200" dirty="0" err="1" smtClean="0"/>
              <a:t>oleh</a:t>
            </a:r>
            <a:r>
              <a:rPr lang="en-US" sz="3200" dirty="0" smtClean="0"/>
              <a:t> IANA</a:t>
            </a:r>
            <a:r>
              <a:rPr lang="en-MY" sz="3200" dirty="0" smtClean="0"/>
              <a:t/>
            </a:r>
            <a:br>
              <a:rPr lang="en-MY" sz="3200" dirty="0" smtClean="0"/>
            </a:br>
            <a:r>
              <a:rPr lang="en-US" sz="3200" dirty="0" smtClean="0"/>
              <a:t>IPv6 ( Internet Protocol </a:t>
            </a:r>
            <a:r>
              <a:rPr lang="en-US" sz="3200" dirty="0" err="1" smtClean="0"/>
              <a:t>versi</a:t>
            </a:r>
            <a:r>
              <a:rPr lang="en-US" sz="3200" dirty="0" smtClean="0"/>
              <a:t> 6 ) </a:t>
            </a:r>
            <a:r>
              <a:rPr lang="en-US" sz="3200" dirty="0" err="1" smtClean="0"/>
              <a:t>Merupakan</a:t>
            </a:r>
            <a:r>
              <a:rPr lang="en-US" sz="3200" dirty="0" smtClean="0"/>
              <a:t> </a:t>
            </a:r>
            <a:r>
              <a:rPr lang="en-US" sz="3200" dirty="0" err="1" smtClean="0"/>
              <a:t>alamat</a:t>
            </a:r>
            <a:r>
              <a:rPr lang="en-US" sz="3200" dirty="0" smtClean="0"/>
              <a:t> </a:t>
            </a:r>
            <a:r>
              <a:rPr lang="en-US" sz="3200" dirty="0" err="1" smtClean="0"/>
              <a:t>ip</a:t>
            </a:r>
            <a:r>
              <a:rPr lang="en-US" sz="3200" dirty="0" smtClean="0"/>
              <a:t> yang </a:t>
            </a:r>
            <a:r>
              <a:rPr lang="en-US" sz="3200" dirty="0" err="1" smtClean="0"/>
              <a:t>terdiri</a:t>
            </a:r>
            <a:r>
              <a:rPr lang="en-US" sz="3200" dirty="0" smtClean="0"/>
              <a:t> </a:t>
            </a:r>
            <a:r>
              <a:rPr lang="en-US" sz="3200" dirty="0" err="1" smtClean="0"/>
              <a:t>dari</a:t>
            </a:r>
            <a:r>
              <a:rPr lang="en-US" sz="3200" dirty="0" smtClean="0"/>
              <a:t> 128 bit </a:t>
            </a:r>
            <a:r>
              <a:rPr lang="en-US" sz="3200" dirty="0" err="1" smtClean="0"/>
              <a:t>ditetapkan</a:t>
            </a:r>
            <a:r>
              <a:rPr lang="en-US" sz="3200" dirty="0" smtClean="0"/>
              <a:t> </a:t>
            </a:r>
            <a:r>
              <a:rPr lang="en-US" sz="3200" dirty="0" err="1" smtClean="0"/>
              <a:t>oleh</a:t>
            </a:r>
            <a:r>
              <a:rPr lang="en-US" sz="3200" dirty="0" smtClean="0"/>
              <a:t> IANA </a:t>
            </a:r>
            <a:r>
              <a:rPr lang="en-US" sz="3200" dirty="0" err="1" smtClean="0"/>
              <a:t>untuk</a:t>
            </a:r>
            <a:r>
              <a:rPr lang="en-US" sz="3200" dirty="0" smtClean="0"/>
              <a:t> </a:t>
            </a:r>
            <a:r>
              <a:rPr lang="en-US" sz="3200" dirty="0" err="1" smtClean="0"/>
              <a:t>mengatasi</a:t>
            </a:r>
            <a:r>
              <a:rPr lang="en-US" sz="3200" dirty="0" smtClean="0"/>
              <a:t> </a:t>
            </a:r>
            <a:r>
              <a:rPr lang="en-US" sz="3200" dirty="0" err="1" smtClean="0"/>
              <a:t>permintaan</a:t>
            </a:r>
            <a:r>
              <a:rPr lang="en-US" sz="3200" dirty="0" smtClean="0"/>
              <a:t> IP Address yang </a:t>
            </a:r>
            <a:r>
              <a:rPr lang="en-US" sz="3200" dirty="0" err="1" smtClean="0"/>
              <a:t>semakin</a:t>
            </a:r>
            <a:r>
              <a:rPr lang="en-US" sz="3200" dirty="0" smtClean="0"/>
              <a:t> </a:t>
            </a:r>
            <a:r>
              <a:rPr lang="en-US" sz="3200" dirty="0" err="1" smtClean="0"/>
              <a:t>meningkat</a:t>
            </a:r>
            <a:r>
              <a:rPr lang="en-US" sz="3200" dirty="0" smtClean="0"/>
              <a:t>.</a:t>
            </a:r>
            <a:endParaRPr lang="en-MY" sz="3200" dirty="0"/>
          </a:p>
        </p:txBody>
      </p:sp>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58204" cy="5940444"/>
          </a:xfrm>
        </p:spPr>
        <p:txBody>
          <a:bodyPr>
            <a:normAutofit/>
          </a:bodyPr>
          <a:lstStyle/>
          <a:p>
            <a:r>
              <a:rPr lang="en-MY" sz="3600" b="1" dirty="0" err="1"/>
              <a:t>Tapak</a:t>
            </a:r>
            <a:r>
              <a:rPr lang="en-MY" sz="3600" b="1" dirty="0"/>
              <a:t>/(Web) </a:t>
            </a:r>
            <a:r>
              <a:rPr lang="en-MY" sz="3600" b="1" dirty="0" err="1"/>
              <a:t>Untuk</a:t>
            </a:r>
            <a:r>
              <a:rPr lang="en-MY" sz="3600" b="1" dirty="0"/>
              <a:t> Internet </a:t>
            </a:r>
            <a:br>
              <a:rPr lang="en-MY" sz="3600" b="1" dirty="0"/>
            </a:br>
            <a:r>
              <a:rPr lang="en-MY" sz="3600" dirty="0"/>
              <a:t/>
            </a:r>
            <a:br>
              <a:rPr lang="en-MY" sz="3600" dirty="0"/>
            </a:br>
            <a:r>
              <a:rPr lang="en-MY" sz="3600" dirty="0" err="1"/>
              <a:t>Untuk</a:t>
            </a:r>
            <a:r>
              <a:rPr lang="en-MY" sz="3600" dirty="0"/>
              <a:t> </a:t>
            </a:r>
            <a:r>
              <a:rPr lang="en-MY" sz="3600" dirty="0" err="1"/>
              <a:t>menjalankan</a:t>
            </a:r>
            <a:r>
              <a:rPr lang="en-MY" sz="3600" dirty="0"/>
              <a:t> </a:t>
            </a:r>
            <a:r>
              <a:rPr lang="en-MY" sz="3600" dirty="0" err="1"/>
              <a:t>sistem-sistem</a:t>
            </a:r>
            <a:r>
              <a:rPr lang="en-MY" sz="3600" dirty="0"/>
              <a:t> Netscape/Mosaic/Internet Explorer </a:t>
            </a:r>
            <a:r>
              <a:rPr lang="en-MY" sz="3600" dirty="0" err="1"/>
              <a:t>suatu</a:t>
            </a:r>
            <a:r>
              <a:rPr lang="en-MY" sz="3600" dirty="0"/>
              <a:t> </a:t>
            </a:r>
            <a:r>
              <a:rPr lang="en-MY" sz="3600" dirty="0" err="1"/>
              <a:t>tapak</a:t>
            </a:r>
            <a:r>
              <a:rPr lang="en-MY" sz="3600" dirty="0"/>
              <a:t> (Web) </a:t>
            </a:r>
            <a:r>
              <a:rPr lang="en-MY" sz="3600" dirty="0" err="1"/>
              <a:t>khas</a:t>
            </a:r>
            <a:r>
              <a:rPr lang="en-MY" sz="3600" dirty="0"/>
              <a:t> </a:t>
            </a:r>
            <a:r>
              <a:rPr lang="en-MY" sz="3600" dirty="0" err="1"/>
              <a:t>diperlukan</a:t>
            </a:r>
            <a:r>
              <a:rPr lang="en-MY" sz="3600" dirty="0"/>
              <a:t> </a:t>
            </a:r>
            <a:r>
              <a:rPr lang="en-MY" sz="3600" dirty="0" err="1"/>
              <a:t>dalam</a:t>
            </a:r>
            <a:r>
              <a:rPr lang="en-MY" sz="3600" dirty="0"/>
              <a:t> </a:t>
            </a:r>
            <a:r>
              <a:rPr lang="en-MY" sz="3600" dirty="0" err="1"/>
              <a:t>komputer</a:t>
            </a:r>
            <a:r>
              <a:rPr lang="en-MY" sz="3600" dirty="0"/>
              <a:t> </a:t>
            </a:r>
            <a:r>
              <a:rPr lang="en-MY" sz="3600" dirty="0" err="1"/>
              <a:t>dan</a:t>
            </a:r>
            <a:r>
              <a:rPr lang="en-MY" sz="3600" dirty="0"/>
              <a:t> </a:t>
            </a:r>
            <a:r>
              <a:rPr lang="en-MY" sz="3600" dirty="0" err="1"/>
              <a:t>satu</a:t>
            </a:r>
            <a:r>
              <a:rPr lang="en-MY" sz="3600" dirty="0"/>
              <a:t> </a:t>
            </a:r>
            <a:r>
              <a:rPr lang="en-MY" sz="3600" dirty="0" err="1"/>
              <a:t>aturcara</a:t>
            </a:r>
            <a:r>
              <a:rPr lang="en-MY" sz="3600" dirty="0"/>
              <a:t> </a:t>
            </a:r>
            <a:r>
              <a:rPr lang="en-MY" sz="3600" dirty="0" err="1"/>
              <a:t>susunan</a:t>
            </a:r>
            <a:r>
              <a:rPr lang="en-MY" sz="3600" dirty="0"/>
              <a:t> </a:t>
            </a:r>
            <a:r>
              <a:rPr lang="en-MY" sz="3600" dirty="0" err="1"/>
              <a:t>arahan</a:t>
            </a:r>
            <a:r>
              <a:rPr lang="en-MY" sz="3600" dirty="0"/>
              <a:t> </a:t>
            </a:r>
            <a:r>
              <a:rPr lang="en-MY" sz="3600" dirty="0" err="1"/>
              <a:t>komputer</a:t>
            </a:r>
            <a:r>
              <a:rPr lang="en-MY" sz="3600" dirty="0"/>
              <a:t> (International Language </a:t>
            </a:r>
            <a:r>
              <a:rPr lang="en-MY" sz="3600" dirty="0" err="1"/>
              <a:t>diperlukan</a:t>
            </a:r>
            <a:r>
              <a:rPr lang="en-MY" sz="3600" dirty="0"/>
              <a:t>) </a:t>
            </a:r>
            <a:r>
              <a:rPr lang="en-MY" sz="3600" dirty="0" err="1"/>
              <a:t>dan</a:t>
            </a:r>
            <a:r>
              <a:rPr lang="en-MY" sz="3600" dirty="0"/>
              <a:t> </a:t>
            </a:r>
            <a:r>
              <a:rPr lang="en-MY" sz="3600" dirty="0" err="1"/>
              <a:t>diterimapakai</a:t>
            </a:r>
            <a:r>
              <a:rPr lang="en-MY" sz="3600" dirty="0"/>
              <a:t> </a:t>
            </a:r>
            <a:r>
              <a:rPr lang="en-MY" sz="3600" dirty="0" err="1"/>
              <a:t>di</a:t>
            </a:r>
            <a:r>
              <a:rPr lang="en-MY" sz="3600" dirty="0"/>
              <a:t> </a:t>
            </a:r>
            <a:r>
              <a:rPr lang="en-MY" sz="3600" dirty="0" err="1"/>
              <a:t>seluruh</a:t>
            </a:r>
            <a:r>
              <a:rPr lang="en-MY" sz="3600" dirty="0"/>
              <a:t> </a:t>
            </a:r>
            <a:r>
              <a:rPr lang="en-MY" sz="3600" dirty="0" err="1"/>
              <a:t>dunia</a:t>
            </a:r>
            <a:r>
              <a:rPr lang="en-MY" sz="3600" dirty="0"/>
              <a:t>. </a:t>
            </a:r>
            <a:r>
              <a:rPr lang="en-MY" dirty="0"/>
              <a:t/>
            </a:r>
            <a:br>
              <a:rPr lang="en-MY" dirty="0"/>
            </a:br>
            <a:endParaRPr lang="en-MY" dirty="0"/>
          </a:p>
        </p:txBody>
      </p:sp>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785786" y="357166"/>
            <a:ext cx="7772400" cy="1470025"/>
          </a:xfrm>
        </p:spPr>
        <p:txBody>
          <a:bodyPr>
            <a:normAutofit/>
          </a:bodyPr>
          <a:lstStyle/>
          <a:p>
            <a:r>
              <a:rPr lang="en-MY" sz="3600" dirty="0" smtClean="0"/>
              <a:t>Program </a:t>
            </a:r>
            <a:r>
              <a:rPr lang="en-MY" sz="3600" dirty="0" err="1" smtClean="0"/>
              <a:t>atau</a:t>
            </a:r>
            <a:r>
              <a:rPr lang="en-MY" sz="3600" dirty="0" smtClean="0"/>
              <a:t> </a:t>
            </a:r>
            <a:r>
              <a:rPr lang="en-MY" sz="3600" dirty="0" err="1" smtClean="0"/>
              <a:t>tapak</a:t>
            </a:r>
            <a:r>
              <a:rPr lang="en-MY" sz="3600" dirty="0" smtClean="0"/>
              <a:t> (Web) yang </a:t>
            </a:r>
            <a:r>
              <a:rPr lang="en-MY" sz="3600" dirty="0" err="1" smtClean="0"/>
              <a:t>berfungsi</a:t>
            </a:r>
            <a:r>
              <a:rPr lang="en-MY" sz="3600" dirty="0" smtClean="0"/>
              <a:t> </a:t>
            </a:r>
            <a:r>
              <a:rPr lang="en-MY" sz="3600" dirty="0" err="1" smtClean="0"/>
              <a:t>untuk</a:t>
            </a:r>
            <a:r>
              <a:rPr lang="en-MY" sz="3600" dirty="0" smtClean="0"/>
              <a:t> </a:t>
            </a:r>
            <a:r>
              <a:rPr lang="en-MY" sz="3600" dirty="0" err="1" smtClean="0"/>
              <a:t>tujuan</a:t>
            </a:r>
            <a:r>
              <a:rPr lang="en-MY" sz="3600" dirty="0" smtClean="0"/>
              <a:t> </a:t>
            </a:r>
            <a:r>
              <a:rPr lang="en-MY" sz="3600" dirty="0" err="1" smtClean="0"/>
              <a:t>tersebut</a:t>
            </a:r>
            <a:r>
              <a:rPr lang="en-MY" sz="3600" dirty="0" smtClean="0"/>
              <a:t> </a:t>
            </a:r>
            <a:r>
              <a:rPr lang="en-MY" sz="3600" dirty="0" err="1" smtClean="0"/>
              <a:t>adalah</a:t>
            </a:r>
            <a:r>
              <a:rPr lang="en-MY" sz="3600" dirty="0" smtClean="0"/>
              <a:t> :</a:t>
            </a:r>
            <a:endParaRPr lang="en-MY" sz="3600" dirty="0"/>
          </a:p>
        </p:txBody>
      </p:sp>
      <p:sp>
        <p:nvSpPr>
          <p:cNvPr id="6" name="Subtitle 5"/>
          <p:cNvSpPr>
            <a:spLocks noGrp="1"/>
          </p:cNvSpPr>
          <p:nvPr>
            <p:ph type="subTitle" idx="1"/>
          </p:nvPr>
        </p:nvSpPr>
        <p:spPr>
          <a:xfrm>
            <a:off x="1371600" y="2643182"/>
            <a:ext cx="6400800" cy="2995618"/>
          </a:xfrm>
        </p:spPr>
        <p:txBody>
          <a:bodyPr>
            <a:normAutofit/>
          </a:bodyPr>
          <a:lstStyle/>
          <a:p>
            <a:r>
              <a:rPr lang="en-MY" b="1" dirty="0"/>
              <a:t>1. Internet Explorer</a:t>
            </a:r>
            <a:br>
              <a:rPr lang="en-MY" b="1" dirty="0"/>
            </a:br>
            <a:r>
              <a:rPr lang="en-MY" b="1" dirty="0"/>
              <a:t>2. Mosaic</a:t>
            </a:r>
            <a:br>
              <a:rPr lang="en-MY" b="1" dirty="0"/>
            </a:br>
            <a:r>
              <a:rPr lang="en-MY" b="1" dirty="0"/>
              <a:t>3. Netscape</a:t>
            </a:r>
            <a:br>
              <a:rPr lang="en-MY" b="1" dirty="0"/>
            </a:br>
            <a:r>
              <a:rPr lang="en-MY" b="1" dirty="0"/>
              <a:t>4. </a:t>
            </a:r>
            <a:r>
              <a:rPr lang="en-MY" b="1" dirty="0" err="1"/>
              <a:t>Broswer</a:t>
            </a:r>
            <a:r>
              <a:rPr lang="en-MY" b="1" dirty="0"/>
              <a:t/>
            </a:r>
            <a:br>
              <a:rPr lang="en-MY" b="1" dirty="0"/>
            </a:br>
            <a:r>
              <a:rPr lang="en-MY" b="1" dirty="0"/>
              <a:t>5. Java</a:t>
            </a:r>
            <a:endParaRPr lang="en-MY" dirty="0"/>
          </a:p>
          <a:p>
            <a:endParaRPr lang="en-MY" dirty="0"/>
          </a:p>
        </p:txBody>
      </p:sp>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714348" y="1"/>
            <a:ext cx="7772400" cy="1285860"/>
          </a:xfrm>
        </p:spPr>
        <p:txBody>
          <a:bodyPr/>
          <a:lstStyle/>
          <a:p>
            <a:r>
              <a:rPr lang="en-US" dirty="0" err="1" smtClean="0"/>
              <a:t>Pengimbas</a:t>
            </a:r>
            <a:r>
              <a:rPr lang="en-US" dirty="0" smtClean="0"/>
              <a:t> WEB</a:t>
            </a:r>
            <a:endParaRPr lang="en-MY" dirty="0"/>
          </a:p>
        </p:txBody>
      </p:sp>
      <p:sp>
        <p:nvSpPr>
          <p:cNvPr id="5" name="Subtitle 4"/>
          <p:cNvSpPr>
            <a:spLocks noGrp="1"/>
          </p:cNvSpPr>
          <p:nvPr>
            <p:ph type="subTitle" idx="1"/>
          </p:nvPr>
        </p:nvSpPr>
        <p:spPr>
          <a:xfrm>
            <a:off x="0" y="1785926"/>
            <a:ext cx="9144000" cy="3852874"/>
          </a:xfrm>
        </p:spPr>
        <p:txBody>
          <a:bodyPr>
            <a:noAutofit/>
          </a:bodyPr>
          <a:lstStyle/>
          <a:p>
            <a:r>
              <a:rPr lang="en-US" sz="6600" dirty="0" err="1" smtClean="0"/>
              <a:t>Pengimbas</a:t>
            </a:r>
            <a:r>
              <a:rPr lang="en-US" sz="6600" dirty="0" smtClean="0"/>
              <a:t> Web </a:t>
            </a:r>
            <a:r>
              <a:rPr lang="en-US" sz="6600" dirty="0" err="1" smtClean="0"/>
              <a:t>adalah</a:t>
            </a:r>
            <a:r>
              <a:rPr lang="en-US" sz="6600" dirty="0" smtClean="0"/>
              <a:t> </a:t>
            </a:r>
            <a:r>
              <a:rPr lang="en-US" sz="6600" dirty="0" err="1" smtClean="0"/>
              <a:t>seperti</a:t>
            </a:r>
            <a:r>
              <a:rPr lang="en-US" sz="6600" dirty="0" smtClean="0"/>
              <a:t> internet explorer </a:t>
            </a:r>
            <a:r>
              <a:rPr lang="en-US" sz="6600" dirty="0" err="1" smtClean="0"/>
              <a:t>atau</a:t>
            </a:r>
            <a:r>
              <a:rPr lang="en-US" sz="6600" dirty="0" smtClean="0"/>
              <a:t> Netscape</a:t>
            </a:r>
            <a:endParaRPr lang="en-MY" sz="6600" dirty="0"/>
          </a:p>
        </p:txBody>
      </p:sp>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785786" y="285729"/>
            <a:ext cx="7772400" cy="928694"/>
          </a:xfrm>
        </p:spPr>
        <p:txBody>
          <a:bodyPr>
            <a:normAutofit fontScale="90000"/>
          </a:bodyPr>
          <a:lstStyle/>
          <a:p>
            <a:r>
              <a:rPr lang="en-MY" sz="6600" dirty="0"/>
              <a:t>http </a:t>
            </a:r>
            <a:r>
              <a:rPr lang="en-MY" dirty="0"/>
              <a:t/>
            </a:r>
            <a:br>
              <a:rPr lang="en-MY" dirty="0"/>
            </a:br>
            <a:endParaRPr lang="en-MY" dirty="0"/>
          </a:p>
        </p:txBody>
      </p:sp>
      <p:sp>
        <p:nvSpPr>
          <p:cNvPr id="5" name="Subtitle 4"/>
          <p:cNvSpPr>
            <a:spLocks noGrp="1"/>
          </p:cNvSpPr>
          <p:nvPr>
            <p:ph type="subTitle" idx="1"/>
          </p:nvPr>
        </p:nvSpPr>
        <p:spPr>
          <a:xfrm>
            <a:off x="0" y="1214422"/>
            <a:ext cx="9144000" cy="5643578"/>
          </a:xfrm>
        </p:spPr>
        <p:txBody>
          <a:bodyPr>
            <a:normAutofit fontScale="85000" lnSpcReduction="10000"/>
          </a:bodyPr>
          <a:lstStyle/>
          <a:p>
            <a:pPr lvl="0" algn="l">
              <a:buFontTx/>
              <a:buChar char="-"/>
            </a:pPr>
            <a:r>
              <a:rPr lang="en-MY" dirty="0" smtClean="0"/>
              <a:t>HTTP </a:t>
            </a:r>
            <a:r>
              <a:rPr lang="en-MY" dirty="0"/>
              <a:t>(</a:t>
            </a:r>
            <a:r>
              <a:rPr lang="en-MY" dirty="0" err="1"/>
              <a:t>HyperText</a:t>
            </a:r>
            <a:r>
              <a:rPr lang="en-MY" dirty="0"/>
              <a:t> Transfer Protocol) </a:t>
            </a:r>
            <a:r>
              <a:rPr lang="en-MY" dirty="0" err="1"/>
              <a:t>adalah</a:t>
            </a:r>
            <a:r>
              <a:rPr lang="en-MY" dirty="0"/>
              <a:t> </a:t>
            </a:r>
            <a:r>
              <a:rPr lang="en-MY" dirty="0" err="1"/>
              <a:t>protokol</a:t>
            </a:r>
            <a:r>
              <a:rPr lang="en-MY" dirty="0"/>
              <a:t> yang </a:t>
            </a:r>
            <a:r>
              <a:rPr lang="en-MY" dirty="0" err="1"/>
              <a:t>dipergunakan</a:t>
            </a:r>
            <a:r>
              <a:rPr lang="en-MY" dirty="0"/>
              <a:t> </a:t>
            </a:r>
            <a:r>
              <a:rPr lang="en-MY" dirty="0" err="1"/>
              <a:t>untuk</a:t>
            </a:r>
            <a:r>
              <a:rPr lang="en-MY" dirty="0"/>
              <a:t> </a:t>
            </a:r>
            <a:r>
              <a:rPr lang="en-MY" dirty="0" err="1"/>
              <a:t>memindahkan</a:t>
            </a:r>
            <a:r>
              <a:rPr lang="en-MY" dirty="0"/>
              <a:t> </a:t>
            </a:r>
            <a:r>
              <a:rPr lang="en-MY" dirty="0" err="1"/>
              <a:t>dokumen</a:t>
            </a:r>
            <a:r>
              <a:rPr lang="en-MY" dirty="0"/>
              <a:t> </a:t>
            </a:r>
            <a:r>
              <a:rPr lang="en-MY" dirty="0" err="1"/>
              <a:t>dalam</a:t>
            </a:r>
            <a:r>
              <a:rPr lang="en-MY" dirty="0"/>
              <a:t> World Wide Web (WWW). </a:t>
            </a:r>
            <a:endParaRPr lang="en-MY" dirty="0" smtClean="0"/>
          </a:p>
          <a:p>
            <a:pPr lvl="0" algn="l">
              <a:buFontTx/>
              <a:buChar char="-"/>
            </a:pPr>
            <a:endParaRPr lang="en-MY" dirty="0"/>
          </a:p>
          <a:p>
            <a:pPr lvl="0" algn="l"/>
            <a:r>
              <a:rPr lang="en-MY" dirty="0" smtClean="0"/>
              <a:t>-</a:t>
            </a:r>
            <a:r>
              <a:rPr lang="en-MY" dirty="0" err="1" smtClean="0"/>
              <a:t>Protokol</a:t>
            </a:r>
            <a:r>
              <a:rPr lang="en-MY" dirty="0" smtClean="0"/>
              <a:t> </a:t>
            </a:r>
            <a:r>
              <a:rPr lang="en-MY" dirty="0" err="1"/>
              <a:t>ini</a:t>
            </a:r>
            <a:r>
              <a:rPr lang="en-MY" dirty="0"/>
              <a:t> </a:t>
            </a:r>
            <a:r>
              <a:rPr lang="en-MY" dirty="0" err="1"/>
              <a:t>adalah</a:t>
            </a:r>
            <a:r>
              <a:rPr lang="en-MY" dirty="0"/>
              <a:t> </a:t>
            </a:r>
            <a:r>
              <a:rPr lang="en-MY" dirty="0" err="1"/>
              <a:t>protokol</a:t>
            </a:r>
            <a:r>
              <a:rPr lang="en-MY" dirty="0"/>
              <a:t> </a:t>
            </a:r>
            <a:r>
              <a:rPr lang="en-MY" dirty="0" err="1"/>
              <a:t>ringan</a:t>
            </a:r>
            <a:r>
              <a:rPr lang="en-MY" dirty="0"/>
              <a:t>, </a:t>
            </a:r>
            <a:r>
              <a:rPr lang="en-MY" dirty="0" err="1"/>
              <a:t>tidak</a:t>
            </a:r>
            <a:r>
              <a:rPr lang="en-MY" dirty="0"/>
              <a:t> </a:t>
            </a:r>
            <a:r>
              <a:rPr lang="en-MY" dirty="0" err="1"/>
              <a:t>berstatus</a:t>
            </a:r>
            <a:r>
              <a:rPr lang="en-MY" dirty="0"/>
              <a:t> </a:t>
            </a:r>
            <a:r>
              <a:rPr lang="en-MY" dirty="0" err="1"/>
              <a:t>dan</a:t>
            </a:r>
            <a:r>
              <a:rPr lang="en-MY" dirty="0"/>
              <a:t> </a:t>
            </a:r>
            <a:r>
              <a:rPr lang="en-MY" dirty="0" err="1"/>
              <a:t>generik</a:t>
            </a:r>
            <a:r>
              <a:rPr lang="en-MY" dirty="0"/>
              <a:t> yang </a:t>
            </a:r>
            <a:r>
              <a:rPr lang="en-MY" dirty="0" err="1"/>
              <a:t>dapat</a:t>
            </a:r>
            <a:r>
              <a:rPr lang="en-MY" dirty="0"/>
              <a:t> </a:t>
            </a:r>
            <a:r>
              <a:rPr lang="en-MY" dirty="0" err="1"/>
              <a:t>dipergunakan</a:t>
            </a:r>
            <a:r>
              <a:rPr lang="en-MY" dirty="0"/>
              <a:t> </a:t>
            </a:r>
            <a:r>
              <a:rPr lang="en-MY" dirty="0" err="1"/>
              <a:t>berbagai</a:t>
            </a:r>
            <a:r>
              <a:rPr lang="en-MY" dirty="0"/>
              <a:t> </a:t>
            </a:r>
            <a:r>
              <a:rPr lang="en-MY" dirty="0" err="1"/>
              <a:t>macam</a:t>
            </a:r>
            <a:r>
              <a:rPr lang="en-MY" dirty="0"/>
              <a:t> </a:t>
            </a:r>
            <a:r>
              <a:rPr lang="en-MY" dirty="0" err="1"/>
              <a:t>tipe</a:t>
            </a:r>
            <a:r>
              <a:rPr lang="en-MY" dirty="0"/>
              <a:t> </a:t>
            </a:r>
            <a:r>
              <a:rPr lang="en-MY" dirty="0" err="1"/>
              <a:t>dokumen</a:t>
            </a:r>
            <a:r>
              <a:rPr lang="en-MY" dirty="0" smtClean="0"/>
              <a:t>.</a:t>
            </a:r>
          </a:p>
          <a:p>
            <a:pPr lvl="0" algn="l"/>
            <a:endParaRPr lang="en-MY" dirty="0"/>
          </a:p>
          <a:p>
            <a:pPr lvl="0" algn="l">
              <a:buFontTx/>
              <a:buChar char="-"/>
            </a:pPr>
            <a:r>
              <a:rPr lang="en-MY" dirty="0" smtClean="0"/>
              <a:t>HTTP </a:t>
            </a:r>
            <a:r>
              <a:rPr lang="en-MY" dirty="0" err="1"/>
              <a:t>adalah</a:t>
            </a:r>
            <a:r>
              <a:rPr lang="en-MY" dirty="0"/>
              <a:t> </a:t>
            </a:r>
            <a:r>
              <a:rPr lang="en-MY" dirty="0" err="1"/>
              <a:t>sebuah</a:t>
            </a:r>
            <a:r>
              <a:rPr lang="en-MY" dirty="0"/>
              <a:t> </a:t>
            </a:r>
            <a:r>
              <a:rPr lang="en-MY" dirty="0" err="1"/>
              <a:t>protokol</a:t>
            </a:r>
            <a:r>
              <a:rPr lang="en-MY" dirty="0"/>
              <a:t> </a:t>
            </a:r>
            <a:r>
              <a:rPr lang="en-MY" dirty="0" err="1"/>
              <a:t>meminta</a:t>
            </a:r>
            <a:r>
              <a:rPr lang="en-MY" dirty="0"/>
              <a:t>/</a:t>
            </a:r>
            <a:r>
              <a:rPr lang="en-MY" dirty="0" err="1"/>
              <a:t>menjawab</a:t>
            </a:r>
            <a:r>
              <a:rPr lang="en-MY" dirty="0"/>
              <a:t> </a:t>
            </a:r>
            <a:r>
              <a:rPr lang="en-MY" dirty="0" err="1"/>
              <a:t>antara</a:t>
            </a:r>
            <a:r>
              <a:rPr lang="en-MY" dirty="0"/>
              <a:t> client </a:t>
            </a:r>
            <a:r>
              <a:rPr lang="en-MY" dirty="0" err="1"/>
              <a:t>dan</a:t>
            </a:r>
            <a:r>
              <a:rPr lang="en-MY" dirty="0"/>
              <a:t> server</a:t>
            </a:r>
            <a:r>
              <a:rPr lang="en-MY" dirty="0" smtClean="0"/>
              <a:t>.</a:t>
            </a:r>
          </a:p>
          <a:p>
            <a:pPr lvl="0" algn="l">
              <a:buFontTx/>
              <a:buChar char="-"/>
            </a:pPr>
            <a:endParaRPr lang="en-MY" dirty="0"/>
          </a:p>
          <a:p>
            <a:pPr lvl="0" algn="l"/>
            <a:r>
              <a:rPr lang="en-MY" dirty="0" smtClean="0"/>
              <a:t>-</a:t>
            </a:r>
            <a:r>
              <a:rPr lang="en-MY" dirty="0" err="1" smtClean="0"/>
              <a:t>Sebuah</a:t>
            </a:r>
            <a:r>
              <a:rPr lang="en-MY" dirty="0" smtClean="0"/>
              <a:t> </a:t>
            </a:r>
            <a:r>
              <a:rPr lang="en-MY" dirty="0"/>
              <a:t>client HTTP </a:t>
            </a:r>
            <a:r>
              <a:rPr lang="en-MY" dirty="0" err="1"/>
              <a:t>seperti</a:t>
            </a:r>
            <a:r>
              <a:rPr lang="en-MY" dirty="0"/>
              <a:t> web browser, </a:t>
            </a:r>
            <a:r>
              <a:rPr lang="en-MY" dirty="0" err="1"/>
              <a:t>biasanya</a:t>
            </a:r>
            <a:r>
              <a:rPr lang="en-MY" dirty="0"/>
              <a:t> </a:t>
            </a:r>
            <a:r>
              <a:rPr lang="en-MY" dirty="0" err="1"/>
              <a:t>memulai</a:t>
            </a:r>
            <a:r>
              <a:rPr lang="en-MY" dirty="0"/>
              <a:t> </a:t>
            </a:r>
            <a:r>
              <a:rPr lang="en-MY" dirty="0" err="1"/>
              <a:t>permintaan</a:t>
            </a:r>
            <a:r>
              <a:rPr lang="en-MY" dirty="0"/>
              <a:t> </a:t>
            </a:r>
            <a:r>
              <a:rPr lang="en-MY" dirty="0" err="1"/>
              <a:t>dengan</a:t>
            </a:r>
            <a:r>
              <a:rPr lang="en-MY" dirty="0"/>
              <a:t> </a:t>
            </a:r>
            <a:r>
              <a:rPr lang="en-MY" dirty="0" err="1"/>
              <a:t>membuat</a:t>
            </a:r>
            <a:r>
              <a:rPr lang="en-MY" dirty="0"/>
              <a:t> </a:t>
            </a:r>
            <a:r>
              <a:rPr lang="en-MY" dirty="0" err="1"/>
              <a:t>hubungan</a:t>
            </a:r>
            <a:r>
              <a:rPr lang="en-MY" dirty="0"/>
              <a:t> TCP/IP </a:t>
            </a:r>
            <a:r>
              <a:rPr lang="en-MY" dirty="0" err="1"/>
              <a:t>ke</a:t>
            </a:r>
            <a:r>
              <a:rPr lang="en-MY" dirty="0"/>
              <a:t> port </a:t>
            </a:r>
            <a:r>
              <a:rPr lang="en-MY" dirty="0" err="1"/>
              <a:t>tertentu</a:t>
            </a:r>
            <a:r>
              <a:rPr lang="en-MY" dirty="0"/>
              <a:t> </a:t>
            </a:r>
            <a:r>
              <a:rPr lang="en-MY" dirty="0" err="1"/>
              <a:t>di</a:t>
            </a:r>
            <a:r>
              <a:rPr lang="en-MY" dirty="0"/>
              <a:t> </a:t>
            </a:r>
            <a:r>
              <a:rPr lang="en-MY" dirty="0" err="1"/>
              <a:t>tuan</a:t>
            </a:r>
            <a:r>
              <a:rPr lang="en-MY" dirty="0"/>
              <a:t> </a:t>
            </a:r>
            <a:r>
              <a:rPr lang="en-MY" dirty="0" err="1"/>
              <a:t>rumah</a:t>
            </a:r>
            <a:r>
              <a:rPr lang="en-MY" dirty="0"/>
              <a:t> yang </a:t>
            </a:r>
            <a:r>
              <a:rPr lang="en-MY" dirty="0" err="1"/>
              <a:t>jauh</a:t>
            </a:r>
            <a:r>
              <a:rPr lang="en-MY" dirty="0"/>
              <a:t> (</a:t>
            </a:r>
            <a:r>
              <a:rPr lang="en-MY" dirty="0" err="1"/>
              <a:t>biasanya</a:t>
            </a:r>
            <a:r>
              <a:rPr lang="en-MY" dirty="0"/>
              <a:t> port 80).</a:t>
            </a:r>
          </a:p>
          <a:p>
            <a:endParaRPr lang="en-MY" dirty="0"/>
          </a:p>
        </p:txBody>
      </p:sp>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785786" y="357167"/>
            <a:ext cx="7772400" cy="714380"/>
          </a:xfrm>
        </p:spPr>
        <p:txBody>
          <a:bodyPr>
            <a:normAutofit fontScale="90000"/>
          </a:bodyPr>
          <a:lstStyle/>
          <a:p>
            <a:r>
              <a:rPr lang="en-MY" dirty="0"/>
              <a:t>https</a:t>
            </a:r>
          </a:p>
        </p:txBody>
      </p:sp>
      <p:sp>
        <p:nvSpPr>
          <p:cNvPr id="5" name="Subtitle 4"/>
          <p:cNvSpPr>
            <a:spLocks noGrp="1"/>
          </p:cNvSpPr>
          <p:nvPr>
            <p:ph type="subTitle" idx="1"/>
          </p:nvPr>
        </p:nvSpPr>
        <p:spPr>
          <a:xfrm>
            <a:off x="0" y="1214422"/>
            <a:ext cx="9144000" cy="5643578"/>
          </a:xfrm>
        </p:spPr>
        <p:txBody>
          <a:bodyPr>
            <a:noAutofit/>
          </a:bodyPr>
          <a:lstStyle/>
          <a:p>
            <a:pPr lvl="0" algn="l"/>
            <a:r>
              <a:rPr lang="en-MY" sz="2000" dirty="0" err="1"/>
              <a:t>adalah</a:t>
            </a:r>
            <a:r>
              <a:rPr lang="en-MY" sz="2000" dirty="0"/>
              <a:t> </a:t>
            </a:r>
            <a:r>
              <a:rPr lang="en-MY" sz="2000" dirty="0" err="1"/>
              <a:t>versi</a:t>
            </a:r>
            <a:r>
              <a:rPr lang="en-MY" sz="2000" dirty="0"/>
              <a:t> </a:t>
            </a:r>
            <a:r>
              <a:rPr lang="en-MY" sz="2000" dirty="0" err="1"/>
              <a:t>aman</a:t>
            </a:r>
            <a:r>
              <a:rPr lang="en-MY" sz="2000" dirty="0"/>
              <a:t> </a:t>
            </a:r>
            <a:r>
              <a:rPr lang="en-MY" sz="2000" dirty="0" err="1"/>
              <a:t>dari</a:t>
            </a:r>
            <a:r>
              <a:rPr lang="en-MY" sz="2000" dirty="0"/>
              <a:t> HTTP, </a:t>
            </a:r>
            <a:r>
              <a:rPr lang="en-MY" sz="2000" dirty="0" err="1"/>
              <a:t>protokol</a:t>
            </a:r>
            <a:r>
              <a:rPr lang="en-MY" sz="2000" dirty="0"/>
              <a:t> </a:t>
            </a:r>
            <a:r>
              <a:rPr lang="en-MY" sz="2000" dirty="0" err="1"/>
              <a:t>komunikasi</a:t>
            </a:r>
            <a:r>
              <a:rPr lang="en-MY" sz="2000" dirty="0"/>
              <a:t> </a:t>
            </a:r>
            <a:r>
              <a:rPr lang="en-MY" sz="2000" dirty="0" err="1"/>
              <a:t>dari</a:t>
            </a:r>
            <a:r>
              <a:rPr lang="en-MY" sz="2000" dirty="0"/>
              <a:t> World Wide Web. </a:t>
            </a:r>
          </a:p>
          <a:p>
            <a:pPr lvl="0" algn="l"/>
            <a:r>
              <a:rPr lang="en-MY" sz="2000" dirty="0" err="1"/>
              <a:t>Ditemukan</a:t>
            </a:r>
            <a:r>
              <a:rPr lang="en-MY" sz="2000" dirty="0"/>
              <a:t> </a:t>
            </a:r>
            <a:r>
              <a:rPr lang="en-MY" sz="2000" dirty="0" err="1"/>
              <a:t>oleh</a:t>
            </a:r>
            <a:r>
              <a:rPr lang="en-MY" sz="2000" dirty="0"/>
              <a:t> Netscape Communications </a:t>
            </a:r>
            <a:r>
              <a:rPr lang="en-MY" sz="2000" dirty="0" smtClean="0"/>
              <a:t>Corporation</a:t>
            </a:r>
          </a:p>
          <a:p>
            <a:pPr lvl="0" algn="l"/>
            <a:endParaRPr lang="en-MY" sz="2000" dirty="0"/>
          </a:p>
          <a:p>
            <a:pPr lvl="0" algn="l"/>
            <a:r>
              <a:rPr lang="en-MY" sz="2000" dirty="0"/>
              <a:t>HTTPS </a:t>
            </a:r>
            <a:r>
              <a:rPr lang="en-MY" sz="2000" dirty="0" err="1"/>
              <a:t>menyandikan</a:t>
            </a:r>
            <a:r>
              <a:rPr lang="en-MY" sz="2000" dirty="0"/>
              <a:t> data </a:t>
            </a:r>
            <a:r>
              <a:rPr lang="en-MY" sz="2000" dirty="0" err="1"/>
              <a:t>sesi</a:t>
            </a:r>
            <a:r>
              <a:rPr lang="en-MY" sz="2000" dirty="0"/>
              <a:t> </a:t>
            </a:r>
            <a:r>
              <a:rPr lang="en-MY" sz="2000" dirty="0" err="1"/>
              <a:t>menggunakan</a:t>
            </a:r>
            <a:r>
              <a:rPr lang="en-MY" sz="2000" dirty="0"/>
              <a:t> </a:t>
            </a:r>
            <a:r>
              <a:rPr lang="en-MY" sz="2000" dirty="0" err="1"/>
              <a:t>protokol</a:t>
            </a:r>
            <a:r>
              <a:rPr lang="en-MY" sz="2000" dirty="0"/>
              <a:t> SSL (Secure Socket layer) </a:t>
            </a:r>
            <a:r>
              <a:rPr lang="en-MY" sz="2000" dirty="0" err="1"/>
              <a:t>atau</a:t>
            </a:r>
            <a:r>
              <a:rPr lang="en-MY" sz="2000" dirty="0"/>
              <a:t> </a:t>
            </a:r>
            <a:r>
              <a:rPr lang="en-MY" sz="2000" dirty="0" err="1"/>
              <a:t>protokol</a:t>
            </a:r>
            <a:r>
              <a:rPr lang="en-MY" sz="2000" dirty="0"/>
              <a:t> TLS (Transport Layer Security</a:t>
            </a:r>
            <a:r>
              <a:rPr lang="en-MY" sz="2000" dirty="0" smtClean="0"/>
              <a:t>).</a:t>
            </a:r>
          </a:p>
          <a:p>
            <a:pPr lvl="0" algn="l"/>
            <a:endParaRPr lang="en-MY" sz="2000" dirty="0"/>
          </a:p>
          <a:p>
            <a:pPr lvl="0" algn="l"/>
            <a:r>
              <a:rPr lang="en-MY" sz="2000" dirty="0" err="1"/>
              <a:t>Kedua</a:t>
            </a:r>
            <a:r>
              <a:rPr lang="en-MY" sz="2000" dirty="0"/>
              <a:t> </a:t>
            </a:r>
            <a:r>
              <a:rPr lang="en-MY" sz="2000" dirty="0" err="1"/>
              <a:t>protokol</a:t>
            </a:r>
            <a:r>
              <a:rPr lang="en-MY" sz="2000" dirty="0"/>
              <a:t> </a:t>
            </a:r>
            <a:r>
              <a:rPr lang="en-MY" sz="2000" dirty="0" err="1"/>
              <a:t>tersebut</a:t>
            </a:r>
            <a:r>
              <a:rPr lang="en-MY" sz="2000" dirty="0"/>
              <a:t> </a:t>
            </a:r>
            <a:r>
              <a:rPr lang="en-MY" sz="2000" dirty="0" err="1"/>
              <a:t>memberikan</a:t>
            </a:r>
            <a:r>
              <a:rPr lang="en-MY" sz="2000" dirty="0"/>
              <a:t> </a:t>
            </a:r>
            <a:r>
              <a:rPr lang="en-MY" sz="2000" dirty="0" err="1"/>
              <a:t>perlindungan</a:t>
            </a:r>
            <a:r>
              <a:rPr lang="en-MY" sz="2000" dirty="0"/>
              <a:t> yang </a:t>
            </a:r>
            <a:r>
              <a:rPr lang="en-MY" sz="2000" dirty="0" err="1"/>
              <a:t>memadai</a:t>
            </a:r>
            <a:r>
              <a:rPr lang="en-MY" sz="2000" dirty="0"/>
              <a:t> </a:t>
            </a:r>
            <a:r>
              <a:rPr lang="en-MY" sz="2000" dirty="0" err="1"/>
              <a:t>dari</a:t>
            </a:r>
            <a:r>
              <a:rPr lang="en-MY" sz="2000" dirty="0"/>
              <a:t> </a:t>
            </a:r>
            <a:r>
              <a:rPr lang="en-MY" sz="2000" dirty="0" err="1"/>
              <a:t>serangan</a:t>
            </a:r>
            <a:r>
              <a:rPr lang="en-MY" sz="2000" dirty="0"/>
              <a:t> eavesdroppers, </a:t>
            </a:r>
            <a:r>
              <a:rPr lang="en-MY" sz="2000" dirty="0" err="1"/>
              <a:t>dan</a:t>
            </a:r>
            <a:r>
              <a:rPr lang="en-MY" sz="2000" dirty="0"/>
              <a:t> man in the middle attacks</a:t>
            </a:r>
            <a:r>
              <a:rPr lang="en-MY" sz="2000" dirty="0" smtClean="0"/>
              <a:t>.</a:t>
            </a:r>
          </a:p>
          <a:p>
            <a:pPr lvl="0" algn="l"/>
            <a:endParaRPr lang="en-MY" sz="1800" dirty="0"/>
          </a:p>
          <a:p>
            <a:pPr lvl="0" algn="l"/>
            <a:r>
              <a:rPr lang="en-MY" sz="2000" dirty="0" err="1"/>
              <a:t>Pada</a:t>
            </a:r>
            <a:r>
              <a:rPr lang="en-MY" sz="2000" dirty="0"/>
              <a:t> </a:t>
            </a:r>
            <a:r>
              <a:rPr lang="en-MY" sz="2000" dirty="0" err="1"/>
              <a:t>umumnya</a:t>
            </a:r>
            <a:r>
              <a:rPr lang="en-MY" sz="2000" dirty="0"/>
              <a:t> port HTTPS </a:t>
            </a:r>
            <a:r>
              <a:rPr lang="en-MY" sz="2000" dirty="0" err="1"/>
              <a:t>adalah</a:t>
            </a:r>
            <a:r>
              <a:rPr lang="en-MY" sz="2000" dirty="0"/>
              <a:t> 443.</a:t>
            </a:r>
          </a:p>
          <a:p>
            <a:pPr lvl="0" algn="l"/>
            <a:r>
              <a:rPr lang="en-MY" sz="2000" dirty="0"/>
              <a:t>HTTPS </a:t>
            </a:r>
            <a:r>
              <a:rPr lang="en-MY" sz="2000" dirty="0" err="1"/>
              <a:t>melakukan</a:t>
            </a:r>
            <a:r>
              <a:rPr lang="en-MY" sz="2000" dirty="0"/>
              <a:t> </a:t>
            </a:r>
            <a:r>
              <a:rPr lang="en-MY" sz="2000" dirty="0" err="1"/>
              <a:t>enkripsi</a:t>
            </a:r>
            <a:r>
              <a:rPr lang="en-MY" sz="2000" dirty="0"/>
              <a:t> </a:t>
            </a:r>
            <a:r>
              <a:rPr lang="en-MY" sz="2000" dirty="0" err="1"/>
              <a:t>informasi</a:t>
            </a:r>
            <a:r>
              <a:rPr lang="en-MY" sz="2000" dirty="0"/>
              <a:t> </a:t>
            </a:r>
            <a:r>
              <a:rPr lang="en-MY" sz="2000" dirty="0" err="1"/>
              <a:t>antara</a:t>
            </a:r>
            <a:r>
              <a:rPr lang="en-MY" sz="2000" dirty="0"/>
              <a:t> browser </a:t>
            </a:r>
            <a:r>
              <a:rPr lang="en-MY" sz="2000" dirty="0" err="1"/>
              <a:t>dengan</a:t>
            </a:r>
            <a:r>
              <a:rPr lang="en-MY" sz="2000" dirty="0"/>
              <a:t> web server yang </a:t>
            </a:r>
            <a:r>
              <a:rPr lang="en-MY" sz="2000" dirty="0" err="1"/>
              <a:t>menerima</a:t>
            </a:r>
            <a:r>
              <a:rPr lang="en-MY" sz="2000" dirty="0"/>
              <a:t> </a:t>
            </a:r>
            <a:r>
              <a:rPr lang="en-MY" sz="2000" dirty="0" err="1"/>
              <a:t>informasi</a:t>
            </a:r>
            <a:r>
              <a:rPr lang="en-MY" sz="2000" dirty="0"/>
              <a:t>.</a:t>
            </a:r>
          </a:p>
          <a:p>
            <a:pPr algn="l"/>
            <a:r>
              <a:rPr lang="en-MY" sz="2000" dirty="0" err="1"/>
              <a:t>Memberikan</a:t>
            </a:r>
            <a:r>
              <a:rPr lang="en-MY" sz="2000" dirty="0"/>
              <a:t> </a:t>
            </a:r>
            <a:r>
              <a:rPr lang="en-MY" sz="2000" dirty="0" err="1"/>
              <a:t>perlindungan</a:t>
            </a:r>
            <a:r>
              <a:rPr lang="en-MY" sz="2000" dirty="0"/>
              <a:t> yang </a:t>
            </a:r>
            <a:r>
              <a:rPr lang="en-MY" sz="2000" dirty="0" err="1"/>
              <a:t>memadai</a:t>
            </a:r>
            <a:r>
              <a:rPr lang="en-MY" sz="2000" dirty="0"/>
              <a:t> </a:t>
            </a:r>
            <a:r>
              <a:rPr lang="en-MY" sz="2000" dirty="0" err="1"/>
              <a:t>dari</a:t>
            </a:r>
            <a:r>
              <a:rPr lang="en-MY" sz="2000" dirty="0"/>
              <a:t> </a:t>
            </a:r>
            <a:r>
              <a:rPr lang="en-MY" sz="2000" dirty="0" err="1"/>
              <a:t>serangan</a:t>
            </a:r>
            <a:r>
              <a:rPr lang="en-MY" sz="2000" dirty="0"/>
              <a:t> eavesdroppers (</a:t>
            </a:r>
            <a:r>
              <a:rPr lang="en-MY" sz="2000" dirty="0" err="1"/>
              <a:t>penguping</a:t>
            </a:r>
            <a:r>
              <a:rPr lang="en-MY" sz="2000" dirty="0"/>
              <a:t>/</a:t>
            </a:r>
            <a:r>
              <a:rPr lang="en-MY" sz="2000" dirty="0" err="1"/>
              <a:t>penceroboh</a:t>
            </a:r>
            <a:r>
              <a:rPr lang="en-MY" sz="2000" dirty="0"/>
              <a:t>) </a:t>
            </a:r>
            <a:r>
              <a:rPr lang="en-MY" sz="2000" dirty="0" err="1"/>
              <a:t>dan</a:t>
            </a:r>
            <a:r>
              <a:rPr lang="en-MY" sz="2000" dirty="0"/>
              <a:t> man in middle attacks.</a:t>
            </a:r>
          </a:p>
        </p:txBody>
      </p:sp>
    </p:spTree>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714348" y="357167"/>
            <a:ext cx="7772400" cy="785818"/>
          </a:xfrm>
        </p:spPr>
        <p:txBody>
          <a:bodyPr>
            <a:normAutofit fontScale="90000"/>
          </a:bodyPr>
          <a:lstStyle/>
          <a:p>
            <a:r>
              <a:rPr lang="en-MY" dirty="0"/>
              <a:t>HYPERLINK</a:t>
            </a:r>
            <a:br>
              <a:rPr lang="en-MY" dirty="0"/>
            </a:br>
            <a:endParaRPr lang="en-MY" dirty="0"/>
          </a:p>
        </p:txBody>
      </p:sp>
      <p:sp>
        <p:nvSpPr>
          <p:cNvPr id="5" name="Subtitle 4"/>
          <p:cNvSpPr>
            <a:spLocks noGrp="1"/>
          </p:cNvSpPr>
          <p:nvPr>
            <p:ph type="subTitle" idx="1"/>
          </p:nvPr>
        </p:nvSpPr>
        <p:spPr>
          <a:xfrm>
            <a:off x="0" y="1000108"/>
            <a:ext cx="9144000" cy="5857892"/>
          </a:xfrm>
        </p:spPr>
        <p:txBody>
          <a:bodyPr>
            <a:normAutofit fontScale="77500" lnSpcReduction="20000"/>
          </a:bodyPr>
          <a:lstStyle/>
          <a:p>
            <a:r>
              <a:rPr lang="en-MY" dirty="0"/>
              <a:t>1</a:t>
            </a:r>
          </a:p>
          <a:p>
            <a:r>
              <a:rPr lang="en-MY" sz="3400" dirty="0" err="1"/>
              <a:t>Salah</a:t>
            </a:r>
            <a:r>
              <a:rPr lang="en-MY" sz="3400" dirty="0"/>
              <a:t> </a:t>
            </a:r>
            <a:r>
              <a:rPr lang="en-MY" sz="3400" dirty="0" err="1"/>
              <a:t>satu</a:t>
            </a:r>
            <a:r>
              <a:rPr lang="en-MY" sz="3400" dirty="0"/>
              <a:t> </a:t>
            </a:r>
            <a:r>
              <a:rPr lang="en-MY" sz="3400" dirty="0" err="1"/>
              <a:t>kemudahan</a:t>
            </a:r>
            <a:r>
              <a:rPr lang="en-MY" sz="3400" dirty="0"/>
              <a:t> </a:t>
            </a:r>
            <a:r>
              <a:rPr lang="en-MY" sz="3400" dirty="0" err="1"/>
              <a:t>dalam</a:t>
            </a:r>
            <a:r>
              <a:rPr lang="en-MY" sz="3400" dirty="0"/>
              <a:t> </a:t>
            </a:r>
            <a:r>
              <a:rPr lang="en-MY" sz="3400" b="1" dirty="0"/>
              <a:t>Word</a:t>
            </a:r>
            <a:r>
              <a:rPr lang="en-MY" sz="3400" dirty="0"/>
              <a:t> </a:t>
            </a:r>
            <a:r>
              <a:rPr lang="en-MY" sz="3400" dirty="0" err="1"/>
              <a:t>ialah</a:t>
            </a:r>
            <a:r>
              <a:rPr lang="en-MY" sz="3400" dirty="0"/>
              <a:t> </a:t>
            </a:r>
            <a:r>
              <a:rPr lang="en-MY" sz="3400" dirty="0" err="1"/>
              <a:t>kebolehan</a:t>
            </a:r>
            <a:r>
              <a:rPr lang="en-MY" sz="3400" dirty="0"/>
              <a:t> hyperlink </a:t>
            </a:r>
            <a:r>
              <a:rPr lang="en-MY" sz="3400" dirty="0" err="1"/>
              <a:t>atau</a:t>
            </a:r>
            <a:r>
              <a:rPr lang="en-MY" sz="3400" dirty="0"/>
              <a:t> </a:t>
            </a:r>
            <a:r>
              <a:rPr lang="en-MY" sz="3400" dirty="0" err="1"/>
              <a:t>kait-gabung</a:t>
            </a:r>
            <a:r>
              <a:rPr lang="en-MY" sz="3400" dirty="0"/>
              <a:t> </a:t>
            </a:r>
            <a:r>
              <a:rPr lang="en-MY" sz="3400" dirty="0" err="1"/>
              <a:t>dengan</a:t>
            </a:r>
            <a:r>
              <a:rPr lang="en-MY" sz="3400" dirty="0"/>
              <a:t> fail </a:t>
            </a:r>
            <a:r>
              <a:rPr lang="en-MY" sz="3400" dirty="0" err="1"/>
              <a:t>dokumen</a:t>
            </a:r>
            <a:r>
              <a:rPr lang="en-MY" sz="3400" dirty="0"/>
              <a:t> </a:t>
            </a:r>
            <a:r>
              <a:rPr lang="en-MY" sz="3400" b="1" dirty="0"/>
              <a:t>Office</a:t>
            </a:r>
            <a:r>
              <a:rPr lang="en-MY" sz="3400" dirty="0"/>
              <a:t> yang </a:t>
            </a:r>
            <a:r>
              <a:rPr lang="en-MY" sz="3400" dirty="0" err="1"/>
              <a:t>berlainan</a:t>
            </a:r>
            <a:r>
              <a:rPr lang="en-MY" sz="3400" dirty="0"/>
              <a:t>.</a:t>
            </a:r>
          </a:p>
          <a:p>
            <a:r>
              <a:rPr lang="en-MY" sz="3400" dirty="0"/>
              <a:t>2</a:t>
            </a:r>
          </a:p>
          <a:p>
            <a:r>
              <a:rPr lang="en-MY" sz="3400" dirty="0" err="1"/>
              <a:t>Melalui</a:t>
            </a:r>
            <a:r>
              <a:rPr lang="en-MY" sz="3400" dirty="0"/>
              <a:t> </a:t>
            </a:r>
            <a:r>
              <a:rPr lang="en-MY" sz="3400" dirty="0" err="1"/>
              <a:t>kaedah</a:t>
            </a:r>
            <a:r>
              <a:rPr lang="en-MY" sz="3400" dirty="0"/>
              <a:t> hyperlink, </a:t>
            </a:r>
            <a:r>
              <a:rPr lang="en-MY" sz="3400" dirty="0" err="1"/>
              <a:t>pengguna</a:t>
            </a:r>
            <a:r>
              <a:rPr lang="en-MY" sz="3400" dirty="0"/>
              <a:t> </a:t>
            </a:r>
            <a:r>
              <a:rPr lang="en-MY" sz="3400" dirty="0" err="1"/>
              <a:t>boleh</a:t>
            </a:r>
            <a:r>
              <a:rPr lang="en-MY" sz="3400" dirty="0"/>
              <a:t> </a:t>
            </a:r>
            <a:r>
              <a:rPr lang="en-MY" sz="3400" dirty="0" err="1"/>
              <a:t>klik</a:t>
            </a:r>
            <a:r>
              <a:rPr lang="en-MY" sz="3400" dirty="0"/>
              <a:t> </a:t>
            </a:r>
            <a:r>
              <a:rPr lang="en-MY" sz="3400" dirty="0" err="1"/>
              <a:t>pada</a:t>
            </a:r>
            <a:r>
              <a:rPr lang="en-MY" sz="3400" dirty="0"/>
              <a:t> </a:t>
            </a:r>
            <a:r>
              <a:rPr lang="en-MY" sz="3400" dirty="0" err="1"/>
              <a:t>suatu</a:t>
            </a:r>
            <a:r>
              <a:rPr lang="en-MY" sz="3400" dirty="0"/>
              <a:t> </a:t>
            </a:r>
            <a:r>
              <a:rPr lang="en-MY" sz="3400" dirty="0" err="1"/>
              <a:t>perkataan</a:t>
            </a:r>
            <a:r>
              <a:rPr lang="en-MY" sz="3400" dirty="0"/>
              <a:t>, </a:t>
            </a:r>
            <a:r>
              <a:rPr lang="en-MY" sz="3400" dirty="0" err="1"/>
              <a:t>teks</a:t>
            </a:r>
            <a:r>
              <a:rPr lang="en-MY" sz="3400" dirty="0"/>
              <a:t>, </a:t>
            </a:r>
            <a:r>
              <a:rPr lang="en-MY" sz="3400" dirty="0" err="1"/>
              <a:t>atau</a:t>
            </a:r>
            <a:r>
              <a:rPr lang="en-MY" sz="3400" dirty="0"/>
              <a:t> </a:t>
            </a:r>
            <a:r>
              <a:rPr lang="en-MY" sz="3400" dirty="0" err="1"/>
              <a:t>grafiks</a:t>
            </a:r>
            <a:r>
              <a:rPr lang="en-MY" sz="3400" dirty="0"/>
              <a:t> </a:t>
            </a:r>
            <a:r>
              <a:rPr lang="en-MY" sz="3400" dirty="0" err="1"/>
              <a:t>tertentu</a:t>
            </a:r>
            <a:r>
              <a:rPr lang="en-MY" sz="3400" dirty="0"/>
              <a:t>, </a:t>
            </a:r>
            <a:r>
              <a:rPr lang="en-MY" sz="3400" dirty="0" err="1"/>
              <a:t>seterusnya</a:t>
            </a:r>
            <a:r>
              <a:rPr lang="en-MY" sz="3400" dirty="0"/>
              <a:t> </a:t>
            </a:r>
            <a:r>
              <a:rPr lang="en-MY" sz="3400" b="1" dirty="0"/>
              <a:t>Word</a:t>
            </a:r>
            <a:r>
              <a:rPr lang="en-MY" sz="3400" dirty="0"/>
              <a:t> </a:t>
            </a:r>
            <a:r>
              <a:rPr lang="en-MY" sz="3400" dirty="0" err="1"/>
              <a:t>akan</a:t>
            </a:r>
            <a:r>
              <a:rPr lang="en-MY" sz="3400" dirty="0"/>
              <a:t> </a:t>
            </a:r>
            <a:r>
              <a:rPr lang="en-MY" sz="3400" dirty="0" err="1"/>
              <a:t>memaparkan</a:t>
            </a:r>
            <a:r>
              <a:rPr lang="en-MY" sz="3400" dirty="0"/>
              <a:t> fail </a:t>
            </a:r>
            <a:r>
              <a:rPr lang="en-MY" sz="3400" dirty="0" err="1"/>
              <a:t>atau</a:t>
            </a:r>
            <a:r>
              <a:rPr lang="en-MY" sz="3400" dirty="0"/>
              <a:t> </a:t>
            </a:r>
            <a:r>
              <a:rPr lang="en-MY" sz="3400" dirty="0" err="1"/>
              <a:t>halaman</a:t>
            </a:r>
            <a:r>
              <a:rPr lang="en-MY" sz="3400" dirty="0"/>
              <a:t> yang </a:t>
            </a:r>
            <a:r>
              <a:rPr lang="en-MY" sz="3400" dirty="0" err="1"/>
              <a:t>ada</a:t>
            </a:r>
            <a:r>
              <a:rPr lang="en-MY" sz="3400" dirty="0"/>
              <a:t> hyperlink </a:t>
            </a:r>
            <a:r>
              <a:rPr lang="en-MY" sz="3400" dirty="0" err="1"/>
              <a:t>atau</a:t>
            </a:r>
            <a:r>
              <a:rPr lang="en-MY" sz="3400" dirty="0"/>
              <a:t> </a:t>
            </a:r>
            <a:r>
              <a:rPr lang="en-MY" sz="3400" dirty="0" err="1"/>
              <a:t>kait-gabung</a:t>
            </a:r>
            <a:r>
              <a:rPr lang="en-MY" sz="3400" dirty="0"/>
              <a:t> </a:t>
            </a:r>
            <a:r>
              <a:rPr lang="en-MY" sz="3400" dirty="0" err="1"/>
              <a:t>dengan</a:t>
            </a:r>
            <a:r>
              <a:rPr lang="en-MY" sz="3400" dirty="0"/>
              <a:t> </a:t>
            </a:r>
            <a:r>
              <a:rPr lang="en-MY" sz="3400" dirty="0" err="1"/>
              <a:t>teks</a:t>
            </a:r>
            <a:r>
              <a:rPr lang="en-MY" sz="3400" dirty="0"/>
              <a:t> </a:t>
            </a:r>
            <a:r>
              <a:rPr lang="en-MY" sz="3400" dirty="0" err="1"/>
              <a:t>tersebut</a:t>
            </a:r>
            <a:r>
              <a:rPr lang="en-MY" sz="3400" dirty="0"/>
              <a:t>.</a:t>
            </a:r>
          </a:p>
          <a:p>
            <a:r>
              <a:rPr lang="en-MY" sz="3400" dirty="0"/>
              <a:t>3</a:t>
            </a:r>
          </a:p>
          <a:p>
            <a:r>
              <a:rPr lang="en-MY" sz="3400" b="1" i="1" dirty="0"/>
              <a:t>Hyperlink</a:t>
            </a:r>
            <a:r>
              <a:rPr lang="en-MY" sz="3400" dirty="0"/>
              <a:t>  </a:t>
            </a:r>
            <a:r>
              <a:rPr lang="en-MY" sz="3400" dirty="0" err="1"/>
              <a:t>diwakili</a:t>
            </a:r>
            <a:r>
              <a:rPr lang="en-MY" sz="3400" dirty="0"/>
              <a:t> </a:t>
            </a:r>
            <a:r>
              <a:rPr lang="en-MY" sz="3400" dirty="0" err="1"/>
              <a:t>oleh</a:t>
            </a:r>
            <a:r>
              <a:rPr lang="en-MY" sz="3400" dirty="0"/>
              <a:t> </a:t>
            </a:r>
            <a:r>
              <a:rPr lang="en-MY" sz="3400" dirty="0" err="1"/>
              <a:t>paparan</a:t>
            </a:r>
            <a:r>
              <a:rPr lang="en-MY" sz="3400" dirty="0"/>
              <a:t> </a:t>
            </a:r>
            <a:r>
              <a:rPr lang="en-MY" sz="3400" dirty="0" err="1"/>
              <a:t>teks</a:t>
            </a:r>
            <a:r>
              <a:rPr lang="en-MY" sz="3400" dirty="0"/>
              <a:t> </a:t>
            </a:r>
            <a:r>
              <a:rPr lang="en-MY" sz="3400" dirty="0" err="1"/>
              <a:t>atau</a:t>
            </a:r>
            <a:r>
              <a:rPr lang="en-MY" sz="3400" dirty="0"/>
              <a:t> </a:t>
            </a:r>
            <a:r>
              <a:rPr lang="en-MY" sz="3400" dirty="0" err="1"/>
              <a:t>grafik</a:t>
            </a:r>
            <a:r>
              <a:rPr lang="en-MY" sz="3400" dirty="0"/>
              <a:t> yang </a:t>
            </a:r>
            <a:r>
              <a:rPr lang="en-MY" sz="3400" dirty="0" err="1"/>
              <a:t>akan</a:t>
            </a:r>
            <a:r>
              <a:rPr lang="en-MY" sz="3400" dirty="0"/>
              <a:t> </a:t>
            </a:r>
            <a:r>
              <a:rPr lang="en-MY" sz="3400" dirty="0" err="1"/>
              <a:t>membawa</a:t>
            </a:r>
            <a:r>
              <a:rPr lang="en-MY" sz="3400" dirty="0"/>
              <a:t> </a:t>
            </a:r>
            <a:r>
              <a:rPr lang="en-MY" sz="3400" dirty="0" err="1"/>
              <a:t>pengguna</a:t>
            </a:r>
            <a:r>
              <a:rPr lang="en-MY" sz="3400" dirty="0"/>
              <a:t> </a:t>
            </a:r>
            <a:r>
              <a:rPr lang="en-MY" sz="3400" dirty="0" err="1"/>
              <a:t>ke</a:t>
            </a:r>
            <a:r>
              <a:rPr lang="en-MY" sz="3400" dirty="0"/>
              <a:t> </a:t>
            </a:r>
            <a:r>
              <a:rPr lang="en-MY" sz="3400" dirty="0" err="1"/>
              <a:t>lokasi</a:t>
            </a:r>
            <a:r>
              <a:rPr lang="en-MY" sz="3400" dirty="0"/>
              <a:t> </a:t>
            </a:r>
            <a:r>
              <a:rPr lang="en-MY" sz="3400" dirty="0" err="1"/>
              <a:t>tertentu</a:t>
            </a:r>
            <a:r>
              <a:rPr lang="en-MY" sz="3400" dirty="0"/>
              <a:t> </a:t>
            </a:r>
            <a:r>
              <a:rPr lang="en-MY" sz="3400" dirty="0" err="1"/>
              <a:t>jika</a:t>
            </a:r>
            <a:r>
              <a:rPr lang="en-MY" sz="3400" dirty="0"/>
              <a:t> </a:t>
            </a:r>
            <a:r>
              <a:rPr lang="en-MY" sz="3400" dirty="0" err="1"/>
              <a:t>ia</a:t>
            </a:r>
            <a:r>
              <a:rPr lang="en-MY" sz="3400" dirty="0"/>
              <a:t> </a:t>
            </a:r>
            <a:r>
              <a:rPr lang="en-MY" sz="3400" dirty="0" err="1"/>
              <a:t>diklik</a:t>
            </a:r>
            <a:r>
              <a:rPr lang="en-MY" sz="3400" dirty="0"/>
              <a:t>. </a:t>
            </a:r>
            <a:r>
              <a:rPr lang="en-MY" sz="3400" dirty="0" err="1"/>
              <a:t>Lokasi</a:t>
            </a:r>
            <a:r>
              <a:rPr lang="en-MY" sz="3400" dirty="0"/>
              <a:t> </a:t>
            </a:r>
            <a:r>
              <a:rPr lang="en-MY" sz="3400" dirty="0" err="1"/>
              <a:t>berkenaan</a:t>
            </a:r>
            <a:r>
              <a:rPr lang="en-MY" sz="3400" dirty="0"/>
              <a:t> </a:t>
            </a:r>
            <a:r>
              <a:rPr lang="en-MY" sz="3400" dirty="0" err="1"/>
              <a:t>boleh</a:t>
            </a:r>
            <a:r>
              <a:rPr lang="en-MY" sz="3400" dirty="0"/>
              <a:t> </a:t>
            </a:r>
            <a:r>
              <a:rPr lang="en-MY" sz="3400" dirty="0" err="1"/>
              <a:t>berada</a:t>
            </a:r>
            <a:r>
              <a:rPr lang="en-MY" sz="3400" dirty="0"/>
              <a:t> </a:t>
            </a:r>
            <a:r>
              <a:rPr lang="en-MY" sz="3400" dirty="0" err="1"/>
              <a:t>di</a:t>
            </a:r>
            <a:r>
              <a:rPr lang="en-MY" sz="3400" dirty="0"/>
              <a:t> </a:t>
            </a:r>
            <a:r>
              <a:rPr lang="en-MY" sz="3400" dirty="0" err="1"/>
              <a:t>cakera</a:t>
            </a:r>
            <a:r>
              <a:rPr lang="en-MY" sz="3400" dirty="0"/>
              <a:t> </a:t>
            </a:r>
            <a:r>
              <a:rPr lang="en-MY" sz="3400" dirty="0" err="1"/>
              <a:t>keras</a:t>
            </a:r>
            <a:r>
              <a:rPr lang="en-MY" sz="3400" dirty="0"/>
              <a:t>, intranet </a:t>
            </a:r>
            <a:r>
              <a:rPr lang="en-MY" sz="3400" dirty="0" err="1"/>
              <a:t>atau</a:t>
            </a:r>
            <a:r>
              <a:rPr lang="en-MY" sz="3400" dirty="0"/>
              <a:t> internet.</a:t>
            </a:r>
          </a:p>
          <a:p>
            <a:r>
              <a:rPr lang="en-MY" sz="3400" dirty="0"/>
              <a:t>4</a:t>
            </a:r>
          </a:p>
          <a:p>
            <a:r>
              <a:rPr lang="en-MY" sz="3400" dirty="0" err="1"/>
              <a:t>Sisipan</a:t>
            </a:r>
            <a:r>
              <a:rPr lang="en-MY" sz="3400" dirty="0"/>
              <a:t> hyperlink </a:t>
            </a:r>
            <a:r>
              <a:rPr lang="en-MY" sz="3400" dirty="0" err="1"/>
              <a:t>boleh</a:t>
            </a:r>
            <a:r>
              <a:rPr lang="en-MY" sz="3400" dirty="0"/>
              <a:t> </a:t>
            </a:r>
            <a:r>
              <a:rPr lang="en-MY" sz="3400" dirty="0" err="1"/>
              <a:t>dihubung</a:t>
            </a:r>
            <a:r>
              <a:rPr lang="en-MY" sz="3400" dirty="0"/>
              <a:t> </a:t>
            </a:r>
            <a:r>
              <a:rPr lang="en-MY" sz="3400" dirty="0" err="1"/>
              <a:t>ke</a:t>
            </a:r>
            <a:r>
              <a:rPr lang="en-MY" sz="3400" dirty="0"/>
              <a:t> </a:t>
            </a:r>
            <a:r>
              <a:rPr lang="en-MY" sz="3400" dirty="0" err="1"/>
              <a:t>beberapa</a:t>
            </a:r>
            <a:r>
              <a:rPr lang="en-MY" sz="3400" dirty="0"/>
              <a:t> </a:t>
            </a:r>
            <a:r>
              <a:rPr lang="en-MY" sz="3400" dirty="0" err="1"/>
              <a:t>lokasi</a:t>
            </a:r>
            <a:r>
              <a:rPr lang="en-MY" sz="3400" dirty="0"/>
              <a:t>, </a:t>
            </a:r>
            <a:r>
              <a:rPr lang="en-MY" sz="3400" dirty="0" err="1"/>
              <a:t>antaranya</a:t>
            </a:r>
            <a:r>
              <a:rPr lang="en-MY" sz="3400" dirty="0"/>
              <a:t> </a:t>
            </a:r>
            <a:r>
              <a:rPr lang="en-MY" sz="3400" dirty="0" err="1"/>
              <a:t>pautan</a:t>
            </a:r>
            <a:r>
              <a:rPr lang="en-MY" sz="3400" dirty="0"/>
              <a:t> </a:t>
            </a:r>
            <a:r>
              <a:rPr lang="en-MY" sz="3400" dirty="0" err="1"/>
              <a:t>kepada</a:t>
            </a:r>
            <a:r>
              <a:rPr lang="en-MY" sz="3400" dirty="0"/>
              <a:t>,</a:t>
            </a:r>
          </a:p>
          <a:p>
            <a:r>
              <a:rPr lang="en-MY" sz="3400" dirty="0"/>
              <a:t> </a:t>
            </a:r>
          </a:p>
          <a:p>
            <a:endParaRPr lang="en-MY" dirty="0"/>
          </a:p>
        </p:txBody>
      </p:sp>
    </p:spTree>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6226196"/>
          </a:xfrm>
        </p:spPr>
        <p:txBody>
          <a:bodyPr>
            <a:normAutofit fontScale="90000"/>
          </a:bodyPr>
          <a:lstStyle/>
          <a:p>
            <a:r>
              <a:rPr lang="en-MY" sz="2200" dirty="0" smtClean="0"/>
              <a:t>a</a:t>
            </a:r>
            <a:br>
              <a:rPr lang="en-MY" sz="2200" dirty="0" smtClean="0"/>
            </a:br>
            <a:r>
              <a:rPr lang="en-MY" sz="2200" dirty="0" err="1" smtClean="0"/>
              <a:t>Dokumen</a:t>
            </a:r>
            <a:r>
              <a:rPr lang="en-MY" sz="2200" dirty="0" smtClean="0"/>
              <a:t> lain, fail, </a:t>
            </a:r>
            <a:r>
              <a:rPr lang="en-MY" sz="2200" dirty="0" err="1" smtClean="0"/>
              <a:t>atau</a:t>
            </a:r>
            <a:r>
              <a:rPr lang="en-MY" sz="2200" dirty="0" smtClean="0"/>
              <a:t> </a:t>
            </a:r>
            <a:r>
              <a:rPr lang="en-MY" sz="2200" dirty="0" err="1" smtClean="0"/>
              <a:t>laman</a:t>
            </a:r>
            <a:r>
              <a:rPr lang="en-MY" sz="2200" dirty="0" smtClean="0"/>
              <a:t> </a:t>
            </a:r>
            <a:r>
              <a:rPr lang="en-MY" sz="2200" b="1" dirty="0" smtClean="0"/>
              <a:t>Web</a:t>
            </a:r>
            <a:r>
              <a:rPr lang="en-MY" sz="2200" dirty="0" smtClean="0"/>
              <a:t>,</a:t>
            </a:r>
            <a:br>
              <a:rPr lang="en-MY" sz="2200" dirty="0" smtClean="0"/>
            </a:br>
            <a:r>
              <a:rPr lang="en-MY" sz="2200" dirty="0" err="1" smtClean="0"/>
              <a:t>Sisipan</a:t>
            </a:r>
            <a:r>
              <a:rPr lang="en-MY" sz="2200" dirty="0" smtClean="0"/>
              <a:t> hyperlink </a:t>
            </a:r>
            <a:r>
              <a:rPr lang="en-MY" sz="2200" dirty="0" err="1" smtClean="0"/>
              <a:t>boleh</a:t>
            </a:r>
            <a:r>
              <a:rPr lang="en-MY" sz="2200" dirty="0" smtClean="0"/>
              <a:t> </a:t>
            </a:r>
            <a:r>
              <a:rPr lang="en-MY" sz="2200" dirty="0" err="1" smtClean="0"/>
              <a:t>pergi</a:t>
            </a:r>
            <a:r>
              <a:rPr lang="en-MY" sz="2200" dirty="0" smtClean="0"/>
              <a:t> </a:t>
            </a:r>
            <a:r>
              <a:rPr lang="en-MY" sz="2200" dirty="0" err="1" smtClean="0"/>
              <a:t>ke</a:t>
            </a:r>
            <a:r>
              <a:rPr lang="en-MY" sz="2200" dirty="0" smtClean="0"/>
              <a:t> </a:t>
            </a:r>
            <a:r>
              <a:rPr lang="en-MY" sz="2200" dirty="0" err="1" smtClean="0"/>
              <a:t>dokumen</a:t>
            </a:r>
            <a:r>
              <a:rPr lang="en-MY" sz="2200" dirty="0" smtClean="0"/>
              <a:t> lain </a:t>
            </a:r>
            <a:r>
              <a:rPr lang="en-MY" sz="2200" dirty="0" err="1" smtClean="0"/>
              <a:t>atau</a:t>
            </a:r>
            <a:r>
              <a:rPr lang="en-MY" sz="2200" dirty="0" smtClean="0"/>
              <a:t> </a:t>
            </a:r>
            <a:r>
              <a:rPr lang="en-MY" sz="2200" dirty="0" err="1" smtClean="0"/>
              <a:t>laman</a:t>
            </a:r>
            <a:r>
              <a:rPr lang="en-MY" sz="2200" dirty="0" smtClean="0"/>
              <a:t> </a:t>
            </a:r>
            <a:r>
              <a:rPr lang="en-MY" sz="2200" b="1" dirty="0" smtClean="0"/>
              <a:t>Web</a:t>
            </a:r>
            <a:r>
              <a:rPr lang="en-MY" sz="2200" dirty="0" smtClean="0"/>
              <a:t>, </a:t>
            </a:r>
            <a:r>
              <a:rPr lang="en-MY" sz="2200" dirty="0" err="1" smtClean="0"/>
              <a:t>ke</a:t>
            </a:r>
            <a:r>
              <a:rPr lang="en-MY" sz="2200" dirty="0" smtClean="0"/>
              <a:t> </a:t>
            </a:r>
            <a:r>
              <a:rPr lang="en-MY" sz="2200" dirty="0" err="1" smtClean="0"/>
              <a:t>persembahan</a:t>
            </a:r>
            <a:r>
              <a:rPr lang="en-MY" sz="2200" dirty="0" smtClean="0"/>
              <a:t> </a:t>
            </a:r>
            <a:r>
              <a:rPr lang="en-MY" sz="2200" b="1" dirty="0" smtClean="0"/>
              <a:t>PowerPoint</a:t>
            </a:r>
            <a:r>
              <a:rPr lang="en-MY" sz="2200" dirty="0" smtClean="0"/>
              <a:t>, </a:t>
            </a:r>
            <a:r>
              <a:rPr lang="en-MY" sz="2200" dirty="0" err="1" smtClean="0"/>
              <a:t>atau</a:t>
            </a:r>
            <a:r>
              <a:rPr lang="en-MY" sz="2200" dirty="0" smtClean="0"/>
              <a:t> </a:t>
            </a:r>
            <a:r>
              <a:rPr lang="en-MY" sz="2200" dirty="0" err="1" smtClean="0"/>
              <a:t>buku</a:t>
            </a:r>
            <a:r>
              <a:rPr lang="en-MY" sz="2200" dirty="0" smtClean="0"/>
              <a:t> </a:t>
            </a:r>
            <a:r>
              <a:rPr lang="en-MY" sz="2200" dirty="0" err="1" smtClean="0"/>
              <a:t>kerja</a:t>
            </a:r>
            <a:r>
              <a:rPr lang="en-MY" sz="2200" b="1" dirty="0" err="1" smtClean="0"/>
              <a:t>Excel</a:t>
            </a:r>
            <a:r>
              <a:rPr lang="en-MY" sz="2200" dirty="0" smtClean="0"/>
              <a:t>.</a:t>
            </a:r>
            <a:br>
              <a:rPr lang="en-MY" sz="2200" dirty="0" smtClean="0"/>
            </a:br>
            <a:r>
              <a:rPr lang="en-MY" sz="2200" dirty="0" smtClean="0"/>
              <a:t>b</a:t>
            </a:r>
            <a:br>
              <a:rPr lang="en-MY" sz="2200" dirty="0" smtClean="0"/>
            </a:br>
            <a:r>
              <a:rPr lang="en-MY" sz="2200" dirty="0" err="1" smtClean="0"/>
              <a:t>Ke</a:t>
            </a:r>
            <a:r>
              <a:rPr lang="en-MY" sz="2200" dirty="0" smtClean="0"/>
              <a:t> </a:t>
            </a:r>
            <a:r>
              <a:rPr lang="en-MY" sz="2200" dirty="0" err="1" smtClean="0"/>
              <a:t>alamat</a:t>
            </a:r>
            <a:r>
              <a:rPr lang="en-MY" sz="2200" dirty="0" smtClean="0"/>
              <a:t> e-mail,</a:t>
            </a:r>
            <a:br>
              <a:rPr lang="en-MY" sz="2200" dirty="0" smtClean="0"/>
            </a:br>
            <a:r>
              <a:rPr lang="en-MY" sz="2200" dirty="0" err="1" smtClean="0"/>
              <a:t>Apabila</a:t>
            </a:r>
            <a:r>
              <a:rPr lang="en-MY" sz="2200" dirty="0" smtClean="0"/>
              <a:t> </a:t>
            </a:r>
            <a:r>
              <a:rPr lang="en-MY" sz="2200" i="1" dirty="0" smtClean="0"/>
              <a:t>hyperlink</a:t>
            </a:r>
            <a:r>
              <a:rPr lang="en-MY" sz="2200" dirty="0" smtClean="0"/>
              <a:t> </a:t>
            </a:r>
            <a:r>
              <a:rPr lang="en-MY" sz="2200" dirty="0" err="1" smtClean="0"/>
              <a:t>diklik</a:t>
            </a:r>
            <a:r>
              <a:rPr lang="en-MY" sz="2200" dirty="0" smtClean="0"/>
              <a:t>, </a:t>
            </a:r>
            <a:r>
              <a:rPr lang="en-MY" sz="2200" b="1" dirty="0" smtClean="0"/>
              <a:t>Word</a:t>
            </a:r>
            <a:r>
              <a:rPr lang="en-MY" sz="2200" dirty="0" smtClean="0"/>
              <a:t> </a:t>
            </a:r>
            <a:r>
              <a:rPr lang="en-MY" sz="2200" dirty="0" err="1" smtClean="0"/>
              <a:t>akan</a:t>
            </a:r>
            <a:r>
              <a:rPr lang="en-MY" sz="2200" dirty="0" smtClean="0"/>
              <a:t> </a:t>
            </a:r>
            <a:r>
              <a:rPr lang="en-MY" sz="2200" dirty="0" err="1" smtClean="0"/>
              <a:t>memaparkan</a:t>
            </a:r>
            <a:r>
              <a:rPr lang="en-MY" sz="2200" dirty="0" smtClean="0"/>
              <a:t> </a:t>
            </a:r>
            <a:r>
              <a:rPr lang="en-MY" sz="2200" dirty="0" err="1" smtClean="0"/>
              <a:t>mesej</a:t>
            </a:r>
            <a:r>
              <a:rPr lang="en-MY" sz="2200" dirty="0" smtClean="0"/>
              <a:t> </a:t>
            </a:r>
            <a:r>
              <a:rPr lang="en-MY" sz="2200" i="1" dirty="0" smtClean="0"/>
              <a:t>e-mail </a:t>
            </a:r>
            <a:r>
              <a:rPr lang="en-MY" sz="2200" dirty="0" err="1" smtClean="0"/>
              <a:t>dengan</a:t>
            </a:r>
            <a:r>
              <a:rPr lang="en-MY" sz="2200" dirty="0" smtClean="0"/>
              <a:t> </a:t>
            </a:r>
            <a:r>
              <a:rPr lang="en-MY" sz="2200" dirty="0" err="1" smtClean="0"/>
              <a:t>alamat</a:t>
            </a:r>
            <a:r>
              <a:rPr lang="en-MY" sz="2200" dirty="0" smtClean="0"/>
              <a:t> e-mail yang </a:t>
            </a:r>
            <a:r>
              <a:rPr lang="en-MY" sz="2200" dirty="0" err="1" smtClean="0"/>
              <a:t>telah</a:t>
            </a:r>
            <a:r>
              <a:rPr lang="en-MY" sz="2200" dirty="0" smtClean="0"/>
              <a:t> </a:t>
            </a:r>
            <a:r>
              <a:rPr lang="en-MY" sz="2200" dirty="0" err="1" smtClean="0"/>
              <a:t>disediakan</a:t>
            </a:r>
            <a:r>
              <a:rPr lang="en-MY" sz="2200" dirty="0" smtClean="0"/>
              <a:t>.</a:t>
            </a:r>
            <a:br>
              <a:rPr lang="en-MY" sz="2200" dirty="0" smtClean="0"/>
            </a:br>
            <a:r>
              <a:rPr lang="en-MY" sz="2200" dirty="0" smtClean="0"/>
              <a:t>c</a:t>
            </a:r>
            <a:br>
              <a:rPr lang="en-MY" sz="2200" dirty="0" smtClean="0"/>
            </a:br>
            <a:r>
              <a:rPr lang="en-MY" sz="2200" dirty="0" err="1" smtClean="0"/>
              <a:t>Lokasi</a:t>
            </a:r>
            <a:r>
              <a:rPr lang="en-MY" sz="2200" dirty="0" smtClean="0"/>
              <a:t> </a:t>
            </a:r>
            <a:r>
              <a:rPr lang="en-MY" sz="2200" dirty="0" err="1" smtClean="0"/>
              <a:t>khusus</a:t>
            </a:r>
            <a:r>
              <a:rPr lang="en-MY" sz="2200" dirty="0" smtClean="0"/>
              <a:t> </a:t>
            </a:r>
            <a:r>
              <a:rPr lang="en-MY" sz="2200" dirty="0" err="1" smtClean="0"/>
              <a:t>pada</a:t>
            </a:r>
            <a:r>
              <a:rPr lang="en-MY" sz="2200" dirty="0" smtClean="0"/>
              <a:t> </a:t>
            </a:r>
            <a:r>
              <a:rPr lang="en-MY" sz="2200" dirty="0" err="1" smtClean="0"/>
              <a:t>sesuatu</a:t>
            </a:r>
            <a:r>
              <a:rPr lang="en-MY" sz="2200" dirty="0" smtClean="0"/>
              <a:t> </a:t>
            </a:r>
            <a:r>
              <a:rPr lang="en-MY" sz="2200" dirty="0" err="1" smtClean="0"/>
              <a:t>dokumen</a:t>
            </a:r>
            <a:r>
              <a:rPr lang="en-MY" sz="2200" dirty="0" smtClean="0"/>
              <a:t> lain </a:t>
            </a:r>
            <a:r>
              <a:rPr lang="en-MY" sz="2200" dirty="0" err="1" smtClean="0"/>
              <a:t>atau</a:t>
            </a:r>
            <a:r>
              <a:rPr lang="en-MY" sz="2200" dirty="0" smtClean="0"/>
              <a:t> </a:t>
            </a:r>
            <a:r>
              <a:rPr lang="en-MY" sz="2200" dirty="0" err="1" smtClean="0"/>
              <a:t>laman</a:t>
            </a:r>
            <a:r>
              <a:rPr lang="en-MY" sz="2200" b="1" dirty="0" smtClean="0"/>
              <a:t> Web</a:t>
            </a:r>
            <a:r>
              <a:rPr lang="en-MY" sz="2200" dirty="0" smtClean="0"/>
              <a:t>, </a:t>
            </a:r>
            <a:r>
              <a:rPr lang="en-MY" sz="2200" dirty="0" err="1" smtClean="0"/>
              <a:t>Sekiranya</a:t>
            </a:r>
            <a:r>
              <a:rPr lang="en-MY" sz="2200" dirty="0" smtClean="0"/>
              <a:t> </a:t>
            </a:r>
            <a:r>
              <a:rPr lang="en-MY" sz="2200" dirty="0" err="1" smtClean="0"/>
              <a:t>sesuatu</a:t>
            </a:r>
            <a:r>
              <a:rPr lang="en-MY" sz="2200" dirty="0" smtClean="0"/>
              <a:t> </a:t>
            </a:r>
            <a:r>
              <a:rPr lang="en-MY" sz="2200" dirty="0" err="1" smtClean="0"/>
              <a:t>dokumen</a:t>
            </a:r>
            <a:r>
              <a:rPr lang="en-MY" sz="2200" dirty="0" smtClean="0"/>
              <a:t> </a:t>
            </a:r>
            <a:r>
              <a:rPr lang="en-MY" sz="2200" dirty="0" err="1" smtClean="0"/>
              <a:t>atau</a:t>
            </a:r>
            <a:r>
              <a:rPr lang="en-MY" sz="2200" dirty="0" smtClean="0"/>
              <a:t> </a:t>
            </a:r>
            <a:r>
              <a:rPr lang="en-MY" sz="2200" dirty="0" err="1" smtClean="0"/>
              <a:t>laman</a:t>
            </a:r>
            <a:r>
              <a:rPr lang="en-MY" sz="2200" dirty="0" smtClean="0"/>
              <a:t> </a:t>
            </a:r>
            <a:r>
              <a:rPr lang="en-MY" sz="2200" b="1" dirty="0" err="1" smtClean="0"/>
              <a:t>Web</a:t>
            </a:r>
            <a:r>
              <a:rPr lang="en-MY" sz="2200" dirty="0" err="1" smtClean="0"/>
              <a:t>mempunyai</a:t>
            </a:r>
            <a:r>
              <a:rPr lang="en-MY" sz="2200" dirty="0" smtClean="0"/>
              <a:t> </a:t>
            </a:r>
            <a:r>
              <a:rPr lang="en-MY" sz="2200" i="1" dirty="0" smtClean="0"/>
              <a:t>bookmark</a:t>
            </a:r>
            <a:r>
              <a:rPr lang="en-MY" sz="2200" dirty="0" smtClean="0"/>
              <a:t>, </a:t>
            </a:r>
            <a:r>
              <a:rPr lang="en-MY" sz="2200" i="1" dirty="0" smtClean="0"/>
              <a:t>hyperlink</a:t>
            </a:r>
            <a:r>
              <a:rPr lang="en-MY" sz="2200" dirty="0" smtClean="0"/>
              <a:t> </a:t>
            </a:r>
            <a:r>
              <a:rPr lang="en-MY" sz="2200" dirty="0" err="1" smtClean="0"/>
              <a:t>boleh</a:t>
            </a:r>
            <a:r>
              <a:rPr lang="en-MY" sz="2200" dirty="0" smtClean="0"/>
              <a:t> </a:t>
            </a:r>
            <a:r>
              <a:rPr lang="en-MY" sz="2200" dirty="0" err="1" smtClean="0"/>
              <a:t>membuat</a:t>
            </a:r>
            <a:r>
              <a:rPr lang="en-MY" sz="2200" dirty="0" smtClean="0"/>
              <a:t> </a:t>
            </a:r>
            <a:r>
              <a:rPr lang="en-MY" sz="2200" dirty="0" err="1" smtClean="0"/>
              <a:t>pautan</a:t>
            </a:r>
            <a:r>
              <a:rPr lang="en-MY" sz="2200" dirty="0" smtClean="0"/>
              <a:t> </a:t>
            </a:r>
            <a:r>
              <a:rPr lang="en-MY" sz="2200" dirty="0" err="1" smtClean="0"/>
              <a:t>ke</a:t>
            </a:r>
            <a:r>
              <a:rPr lang="en-MY" sz="2200" dirty="0" smtClean="0"/>
              <a:t> </a:t>
            </a:r>
            <a:r>
              <a:rPr lang="en-MY" sz="2200" dirty="0" err="1" smtClean="0"/>
              <a:t>lokasi</a:t>
            </a:r>
            <a:r>
              <a:rPr lang="en-MY" sz="2200" dirty="0" smtClean="0"/>
              <a:t> </a:t>
            </a:r>
            <a:r>
              <a:rPr lang="en-MY" sz="2200" dirty="0" err="1" smtClean="0"/>
              <a:t>berkenaan</a:t>
            </a:r>
            <a:r>
              <a:rPr lang="en-MY" sz="2200" dirty="0" smtClean="0"/>
              <a:t>.</a:t>
            </a:r>
            <a:br>
              <a:rPr lang="en-MY" sz="2200" dirty="0" smtClean="0"/>
            </a:br>
            <a:r>
              <a:rPr lang="en-MY" sz="2200" dirty="0" smtClean="0"/>
              <a:t>d</a:t>
            </a:r>
            <a:br>
              <a:rPr lang="en-MY" sz="2200" dirty="0" smtClean="0"/>
            </a:br>
            <a:r>
              <a:rPr lang="en-MY" sz="2200" dirty="0" err="1" smtClean="0"/>
              <a:t>Lokasi</a:t>
            </a:r>
            <a:r>
              <a:rPr lang="en-MY" sz="2200" dirty="0" smtClean="0"/>
              <a:t> </a:t>
            </a:r>
            <a:r>
              <a:rPr lang="en-MY" sz="2200" dirty="0" err="1" smtClean="0"/>
              <a:t>dalam</a:t>
            </a:r>
            <a:r>
              <a:rPr lang="en-MY" sz="2200" dirty="0" smtClean="0"/>
              <a:t> </a:t>
            </a:r>
            <a:r>
              <a:rPr lang="en-MY" sz="2200" dirty="0" err="1" smtClean="0"/>
              <a:t>dokumen</a:t>
            </a:r>
            <a:r>
              <a:rPr lang="en-MY" sz="2200" dirty="0" smtClean="0"/>
              <a:t> </a:t>
            </a:r>
            <a:r>
              <a:rPr lang="en-MY" sz="2200" dirty="0" err="1" smtClean="0"/>
              <a:t>biasa</a:t>
            </a:r>
            <a:r>
              <a:rPr lang="en-MY" sz="2200" dirty="0" smtClean="0"/>
              <a:t> </a:t>
            </a:r>
            <a:r>
              <a:rPr lang="en-MY" sz="2200" dirty="0" err="1" smtClean="0"/>
              <a:t>atau</a:t>
            </a:r>
            <a:r>
              <a:rPr lang="en-MY" sz="2200" dirty="0" smtClean="0"/>
              <a:t> </a:t>
            </a:r>
            <a:r>
              <a:rPr lang="en-MY" sz="2200" dirty="0" err="1" smtClean="0"/>
              <a:t>laman</a:t>
            </a:r>
            <a:r>
              <a:rPr lang="en-MY" sz="2200" dirty="0" smtClean="0"/>
              <a:t> </a:t>
            </a:r>
            <a:r>
              <a:rPr lang="en-MY" sz="2200" b="1" dirty="0" smtClean="0"/>
              <a:t>Web</a:t>
            </a:r>
            <a:r>
              <a:rPr lang="en-MY" sz="2200" dirty="0" smtClean="0"/>
              <a:t>,</a:t>
            </a:r>
            <a:r>
              <a:rPr lang="en-MY" sz="2200" i="1" dirty="0" smtClean="0"/>
              <a:t/>
            </a:r>
            <a:br>
              <a:rPr lang="en-MY" sz="2200" i="1" dirty="0" smtClean="0"/>
            </a:br>
            <a:r>
              <a:rPr lang="en-MY" sz="2200" i="1" dirty="0" smtClean="0"/>
              <a:t>Hyperlink</a:t>
            </a:r>
            <a:r>
              <a:rPr lang="en-MY" sz="2200" dirty="0" smtClean="0"/>
              <a:t> </a:t>
            </a:r>
            <a:r>
              <a:rPr lang="en-MY" sz="2200" dirty="0" err="1" smtClean="0"/>
              <a:t>membolehkan</a:t>
            </a:r>
            <a:r>
              <a:rPr lang="en-MY" sz="2200" dirty="0" smtClean="0"/>
              <a:t> </a:t>
            </a:r>
            <a:r>
              <a:rPr lang="en-MY" sz="2200" dirty="0" err="1" smtClean="0"/>
              <a:t>pergerakan</a:t>
            </a:r>
            <a:r>
              <a:rPr lang="en-MY" sz="2200" dirty="0" smtClean="0"/>
              <a:t> </a:t>
            </a:r>
            <a:r>
              <a:rPr lang="en-MY" sz="2200" dirty="0" err="1" smtClean="0"/>
              <a:t>ke</a:t>
            </a:r>
            <a:r>
              <a:rPr lang="en-MY" sz="2200" dirty="0" smtClean="0"/>
              <a:t> </a:t>
            </a:r>
            <a:r>
              <a:rPr lang="en-MY" sz="2200" dirty="0" err="1" smtClean="0"/>
              <a:t>mana-mana</a:t>
            </a:r>
            <a:r>
              <a:rPr lang="en-MY" sz="2200" dirty="0" smtClean="0"/>
              <a:t> </a:t>
            </a:r>
            <a:r>
              <a:rPr lang="en-MY" sz="2200" dirty="0" err="1" smtClean="0"/>
              <a:t>lokasi</a:t>
            </a:r>
            <a:r>
              <a:rPr lang="en-MY" sz="2200" dirty="0" smtClean="0"/>
              <a:t> </a:t>
            </a:r>
            <a:r>
              <a:rPr lang="en-MY" sz="2200" dirty="0" err="1" smtClean="0"/>
              <a:t>di</a:t>
            </a:r>
            <a:r>
              <a:rPr lang="en-MY" sz="2200" dirty="0" smtClean="0"/>
              <a:t> </a:t>
            </a:r>
            <a:r>
              <a:rPr lang="en-MY" sz="2200" dirty="0" err="1" smtClean="0"/>
              <a:t>dalam</a:t>
            </a:r>
            <a:r>
              <a:rPr lang="en-MY" sz="2200" dirty="0" smtClean="0"/>
              <a:t> </a:t>
            </a:r>
            <a:r>
              <a:rPr lang="en-MY" sz="2200" dirty="0" err="1" smtClean="0"/>
              <a:t>dokumen</a:t>
            </a:r>
            <a:r>
              <a:rPr lang="en-MY" sz="2200" dirty="0" smtClean="0"/>
              <a:t> </a:t>
            </a:r>
            <a:r>
              <a:rPr lang="en-MY" sz="2200" dirty="0" err="1" smtClean="0"/>
              <a:t>semasa</a:t>
            </a:r>
            <a:r>
              <a:rPr lang="en-MY" sz="2200" dirty="0" smtClean="0"/>
              <a:t> </a:t>
            </a:r>
            <a:r>
              <a:rPr lang="en-MY" sz="2200" dirty="0" err="1" smtClean="0"/>
              <a:t>atau</a:t>
            </a:r>
            <a:r>
              <a:rPr lang="en-MY" sz="2200" dirty="0" smtClean="0"/>
              <a:t> </a:t>
            </a:r>
            <a:r>
              <a:rPr lang="en-MY" sz="2200" dirty="0" err="1" smtClean="0"/>
              <a:t>laman</a:t>
            </a:r>
            <a:r>
              <a:rPr lang="en-MY" sz="2200" dirty="0" smtClean="0"/>
              <a:t> </a:t>
            </a:r>
            <a:r>
              <a:rPr lang="en-MY" sz="2200" b="1" dirty="0" smtClean="0"/>
              <a:t>Web</a:t>
            </a:r>
            <a:r>
              <a:rPr lang="en-MY" sz="2200" dirty="0" smtClean="0"/>
              <a:t>.</a:t>
            </a:r>
            <a:r>
              <a:rPr lang="en-MY" dirty="0" smtClean="0"/>
              <a:t/>
            </a:r>
            <a:br>
              <a:rPr lang="en-MY" dirty="0" smtClean="0"/>
            </a:br>
            <a:endParaRPr lang="en-MY" dirty="0"/>
          </a:p>
        </p:txBody>
      </p:sp>
    </p:spTree>
  </p:cSld>
  <p:clrMapOvr>
    <a:masterClrMapping/>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928662" y="428604"/>
            <a:ext cx="7772400" cy="857231"/>
          </a:xfrm>
        </p:spPr>
        <p:txBody>
          <a:bodyPr>
            <a:normAutofit fontScale="90000"/>
          </a:bodyPr>
          <a:lstStyle/>
          <a:p>
            <a:r>
              <a:rPr lang="en-MY" dirty="0"/>
              <a:t>COOKIES</a:t>
            </a:r>
            <a:br>
              <a:rPr lang="en-MY" dirty="0"/>
            </a:br>
            <a:endParaRPr lang="en-MY" dirty="0"/>
          </a:p>
        </p:txBody>
      </p:sp>
      <p:sp>
        <p:nvSpPr>
          <p:cNvPr id="5" name="Subtitle 4"/>
          <p:cNvSpPr>
            <a:spLocks noGrp="1"/>
          </p:cNvSpPr>
          <p:nvPr>
            <p:ph type="subTitle" idx="1"/>
          </p:nvPr>
        </p:nvSpPr>
        <p:spPr>
          <a:xfrm>
            <a:off x="0" y="1071546"/>
            <a:ext cx="9144000" cy="5786454"/>
          </a:xfrm>
        </p:spPr>
        <p:txBody>
          <a:bodyPr>
            <a:normAutofit fontScale="85000" lnSpcReduction="20000"/>
          </a:bodyPr>
          <a:lstStyle/>
          <a:p>
            <a:r>
              <a:rPr lang="en-MY" dirty="0"/>
              <a:t>Cookies </a:t>
            </a:r>
            <a:r>
              <a:rPr lang="en-MY" dirty="0" err="1"/>
              <a:t>adalah</a:t>
            </a:r>
            <a:r>
              <a:rPr lang="en-MY" dirty="0"/>
              <a:t> </a:t>
            </a:r>
            <a:r>
              <a:rPr lang="en-MY" dirty="0" err="1"/>
              <a:t>sekumpulan</a:t>
            </a:r>
            <a:r>
              <a:rPr lang="en-MY" dirty="0"/>
              <a:t> </a:t>
            </a:r>
            <a:r>
              <a:rPr lang="en-MY" dirty="0" err="1"/>
              <a:t>kecil</a:t>
            </a:r>
            <a:r>
              <a:rPr lang="en-MY" dirty="0"/>
              <a:t> </a:t>
            </a:r>
            <a:r>
              <a:rPr lang="en-MY" dirty="0" err="1"/>
              <a:t>informasi</a:t>
            </a:r>
            <a:r>
              <a:rPr lang="en-MY" dirty="0"/>
              <a:t> yang </a:t>
            </a:r>
            <a:r>
              <a:rPr lang="en-MY" dirty="0" err="1"/>
              <a:t>ditempatkan</a:t>
            </a:r>
            <a:r>
              <a:rPr lang="en-MY" dirty="0"/>
              <a:t> </a:t>
            </a:r>
            <a:r>
              <a:rPr lang="en-MY" dirty="0" err="1"/>
              <a:t>oleh</a:t>
            </a:r>
            <a:r>
              <a:rPr lang="en-MY" dirty="0"/>
              <a:t> </a:t>
            </a:r>
            <a:r>
              <a:rPr lang="en-MY" dirty="0" err="1"/>
              <a:t>sebuah</a:t>
            </a:r>
            <a:r>
              <a:rPr lang="en-MY" dirty="0"/>
              <a:t> website </a:t>
            </a:r>
            <a:r>
              <a:rPr lang="en-MY" dirty="0" err="1"/>
              <a:t>ke</a:t>
            </a:r>
            <a:r>
              <a:rPr lang="en-MY" dirty="0"/>
              <a:t> </a:t>
            </a:r>
            <a:r>
              <a:rPr lang="en-MY" dirty="0" err="1"/>
              <a:t>dalam</a:t>
            </a:r>
            <a:r>
              <a:rPr lang="en-MY" dirty="0"/>
              <a:t> </a:t>
            </a:r>
            <a:r>
              <a:rPr lang="en-MY" dirty="0" err="1"/>
              <a:t>komputer</a:t>
            </a:r>
            <a:r>
              <a:rPr lang="en-MY" dirty="0"/>
              <a:t> </a:t>
            </a:r>
            <a:r>
              <a:rPr lang="en-MY" dirty="0" err="1"/>
              <a:t>kamu</a:t>
            </a:r>
            <a:r>
              <a:rPr lang="en-MY" dirty="0"/>
              <a:t>.</a:t>
            </a:r>
            <a:br>
              <a:rPr lang="en-MY" dirty="0"/>
            </a:br>
            <a:r>
              <a:rPr lang="en-MY" dirty="0"/>
              <a:t/>
            </a:r>
            <a:br>
              <a:rPr lang="en-MY" dirty="0"/>
            </a:br>
            <a:r>
              <a:rPr lang="en-MY" dirty="0" err="1"/>
              <a:t>Misalnyanya</a:t>
            </a:r>
            <a:r>
              <a:rPr lang="en-MY" dirty="0"/>
              <a:t> </a:t>
            </a:r>
            <a:r>
              <a:rPr lang="en-MY" dirty="0" err="1"/>
              <a:t>ketika</a:t>
            </a:r>
            <a:r>
              <a:rPr lang="en-MY" dirty="0"/>
              <a:t> </a:t>
            </a:r>
            <a:r>
              <a:rPr lang="en-MY" dirty="0" err="1"/>
              <a:t>kamu</a:t>
            </a:r>
            <a:r>
              <a:rPr lang="en-MY" dirty="0"/>
              <a:t> </a:t>
            </a:r>
            <a:r>
              <a:rPr lang="en-MY" dirty="0" err="1"/>
              <a:t>membuka</a:t>
            </a:r>
            <a:r>
              <a:rPr lang="en-MY" dirty="0"/>
              <a:t> yahoo mail </a:t>
            </a:r>
            <a:r>
              <a:rPr lang="en-MY" dirty="0" err="1"/>
              <a:t>dengan</a:t>
            </a:r>
            <a:r>
              <a:rPr lang="en-MY" dirty="0"/>
              <a:t> </a:t>
            </a:r>
            <a:r>
              <a:rPr lang="en-MY" dirty="0" err="1"/>
              <a:t>alamat</a:t>
            </a:r>
            <a:r>
              <a:rPr lang="en-MY" dirty="0"/>
              <a:t> email x@yahoo.com, </a:t>
            </a:r>
            <a:r>
              <a:rPr lang="en-MY" dirty="0" err="1"/>
              <a:t>maka</a:t>
            </a:r>
            <a:r>
              <a:rPr lang="en-MY" dirty="0"/>
              <a:t> yahoo </a:t>
            </a:r>
            <a:r>
              <a:rPr lang="en-MY" dirty="0" err="1"/>
              <a:t>akan</a:t>
            </a:r>
            <a:r>
              <a:rPr lang="en-MY" dirty="0"/>
              <a:t> </a:t>
            </a:r>
            <a:r>
              <a:rPr lang="en-MY" dirty="0" err="1"/>
              <a:t>menempatkan</a:t>
            </a:r>
            <a:r>
              <a:rPr lang="en-MY" dirty="0"/>
              <a:t> </a:t>
            </a:r>
            <a:r>
              <a:rPr lang="en-MY" dirty="0" err="1"/>
              <a:t>informasi</a:t>
            </a:r>
            <a:r>
              <a:rPr lang="en-MY" dirty="0"/>
              <a:t> </a:t>
            </a:r>
            <a:r>
              <a:rPr lang="en-MY" dirty="0" err="1"/>
              <a:t>ke</a:t>
            </a:r>
            <a:r>
              <a:rPr lang="en-MY" dirty="0"/>
              <a:t> </a:t>
            </a:r>
            <a:r>
              <a:rPr lang="en-MY" dirty="0" err="1"/>
              <a:t>dalam</a:t>
            </a:r>
            <a:r>
              <a:rPr lang="en-MY" dirty="0"/>
              <a:t> </a:t>
            </a:r>
            <a:r>
              <a:rPr lang="en-MY" dirty="0" err="1"/>
              <a:t>komputer</a:t>
            </a:r>
            <a:r>
              <a:rPr lang="en-MY" dirty="0"/>
              <a:t> </a:t>
            </a:r>
            <a:r>
              <a:rPr lang="en-MY" dirty="0" err="1"/>
              <a:t>kamu</a:t>
            </a:r>
            <a:r>
              <a:rPr lang="en-MY" dirty="0"/>
              <a:t> </a:t>
            </a:r>
            <a:r>
              <a:rPr lang="en-MY" dirty="0" err="1"/>
              <a:t>bahwa</a:t>
            </a:r>
            <a:r>
              <a:rPr lang="en-MY" dirty="0"/>
              <a:t> </a:t>
            </a:r>
            <a:r>
              <a:rPr lang="en-MY" dirty="0" err="1"/>
              <a:t>kamu</a:t>
            </a:r>
            <a:r>
              <a:rPr lang="en-MY" dirty="0"/>
              <a:t> </a:t>
            </a:r>
            <a:r>
              <a:rPr lang="en-MY" dirty="0" err="1"/>
              <a:t>adalah</a:t>
            </a:r>
            <a:r>
              <a:rPr lang="en-MY" dirty="0"/>
              <a:t> </a:t>
            </a:r>
            <a:r>
              <a:rPr lang="en-MY" dirty="0" err="1"/>
              <a:t>pemilik</a:t>
            </a:r>
            <a:r>
              <a:rPr lang="en-MY" dirty="0"/>
              <a:t> account </a:t>
            </a:r>
            <a:r>
              <a:rPr lang="en-MY" dirty="0" err="1"/>
              <a:t>tersebut</a:t>
            </a:r>
            <a:r>
              <a:rPr lang="en-MY" dirty="0"/>
              <a:t>. </a:t>
            </a:r>
            <a:br>
              <a:rPr lang="en-MY" dirty="0"/>
            </a:br>
            <a:r>
              <a:rPr lang="en-MY" dirty="0"/>
              <a:t/>
            </a:r>
            <a:br>
              <a:rPr lang="en-MY" dirty="0"/>
            </a:br>
            <a:r>
              <a:rPr lang="en-MY" dirty="0"/>
              <a:t>Dan </a:t>
            </a:r>
            <a:r>
              <a:rPr lang="en-MY" dirty="0" err="1"/>
              <a:t>ketika</a:t>
            </a:r>
            <a:r>
              <a:rPr lang="en-MY" dirty="0"/>
              <a:t> </a:t>
            </a:r>
            <a:r>
              <a:rPr lang="en-MY" dirty="0" err="1"/>
              <a:t>kamu</a:t>
            </a:r>
            <a:r>
              <a:rPr lang="en-MY" dirty="0"/>
              <a:t> </a:t>
            </a:r>
            <a:r>
              <a:rPr lang="en-MY" dirty="0" err="1"/>
              <a:t>menutup</a:t>
            </a:r>
            <a:r>
              <a:rPr lang="en-MY" dirty="0"/>
              <a:t> email </a:t>
            </a:r>
            <a:r>
              <a:rPr lang="en-MY" dirty="0" err="1"/>
              <a:t>tanpa</a:t>
            </a:r>
            <a:r>
              <a:rPr lang="en-MY" dirty="0"/>
              <a:t> </a:t>
            </a:r>
            <a:r>
              <a:rPr lang="en-MY" dirty="0" err="1"/>
              <a:t>mengklik</a:t>
            </a:r>
            <a:r>
              <a:rPr lang="en-MY" dirty="0"/>
              <a:t> </a:t>
            </a:r>
            <a:r>
              <a:rPr lang="en-MY" dirty="0" err="1"/>
              <a:t>tombol</a:t>
            </a:r>
            <a:r>
              <a:rPr lang="en-MY" dirty="0"/>
              <a:t> logout, </a:t>
            </a:r>
            <a:r>
              <a:rPr lang="en-MY" dirty="0" err="1"/>
              <a:t>maka</a:t>
            </a:r>
            <a:r>
              <a:rPr lang="en-MY" dirty="0"/>
              <a:t> </a:t>
            </a:r>
            <a:r>
              <a:rPr lang="en-MY" dirty="0" err="1"/>
              <a:t>waktu</a:t>
            </a:r>
            <a:r>
              <a:rPr lang="en-MY" dirty="0"/>
              <a:t> </a:t>
            </a:r>
            <a:r>
              <a:rPr lang="en-MY" dirty="0" err="1"/>
              <a:t>kamu</a:t>
            </a:r>
            <a:r>
              <a:rPr lang="en-MY" dirty="0"/>
              <a:t> </a:t>
            </a:r>
            <a:r>
              <a:rPr lang="en-MY" dirty="0" err="1"/>
              <a:t>membuka</a:t>
            </a:r>
            <a:r>
              <a:rPr lang="en-MY" dirty="0"/>
              <a:t> yahoo mail </a:t>
            </a:r>
            <a:r>
              <a:rPr lang="en-MY" dirty="0" err="1"/>
              <a:t>pada</a:t>
            </a:r>
            <a:r>
              <a:rPr lang="en-MY" dirty="0"/>
              <a:t> </a:t>
            </a:r>
            <a:r>
              <a:rPr lang="en-MY" dirty="0" err="1"/>
              <a:t>waktu</a:t>
            </a:r>
            <a:r>
              <a:rPr lang="en-MY" dirty="0"/>
              <a:t> </a:t>
            </a:r>
            <a:r>
              <a:rPr lang="en-MY" dirty="0" err="1"/>
              <a:t>yg</a:t>
            </a:r>
            <a:r>
              <a:rPr lang="en-MY" dirty="0"/>
              <a:t> lain </a:t>
            </a:r>
            <a:r>
              <a:rPr lang="en-MY" dirty="0" err="1"/>
              <a:t>di</a:t>
            </a:r>
            <a:r>
              <a:rPr lang="en-MY" dirty="0"/>
              <a:t> </a:t>
            </a:r>
            <a:r>
              <a:rPr lang="en-MY" dirty="0" err="1"/>
              <a:t>komputer</a:t>
            </a:r>
            <a:r>
              <a:rPr lang="en-MY" dirty="0"/>
              <a:t> </a:t>
            </a:r>
            <a:r>
              <a:rPr lang="en-MY" dirty="0" err="1"/>
              <a:t>yg</a:t>
            </a:r>
            <a:r>
              <a:rPr lang="en-MY" dirty="0"/>
              <a:t> </a:t>
            </a:r>
            <a:r>
              <a:rPr lang="en-MY" dirty="0" err="1"/>
              <a:t>sama</a:t>
            </a:r>
            <a:r>
              <a:rPr lang="en-MY" dirty="0"/>
              <a:t> </a:t>
            </a:r>
            <a:r>
              <a:rPr lang="en-MY" dirty="0" err="1"/>
              <a:t>maka</a:t>
            </a:r>
            <a:r>
              <a:rPr lang="en-MY" dirty="0"/>
              <a:t> </a:t>
            </a:r>
            <a:r>
              <a:rPr lang="en-MY" dirty="0" err="1"/>
              <a:t>kamu</a:t>
            </a:r>
            <a:r>
              <a:rPr lang="en-MY" dirty="0"/>
              <a:t> </a:t>
            </a:r>
            <a:r>
              <a:rPr lang="en-MY" dirty="0" err="1"/>
              <a:t>tidak</a:t>
            </a:r>
            <a:r>
              <a:rPr lang="en-MY" dirty="0"/>
              <a:t> </a:t>
            </a:r>
            <a:r>
              <a:rPr lang="en-MY" dirty="0" err="1"/>
              <a:t>perlu</a:t>
            </a:r>
            <a:r>
              <a:rPr lang="en-MY" dirty="0"/>
              <a:t> </a:t>
            </a:r>
            <a:r>
              <a:rPr lang="en-MY" dirty="0" err="1"/>
              <a:t>memasukkan</a:t>
            </a:r>
            <a:r>
              <a:rPr lang="en-MY" dirty="0"/>
              <a:t> username </a:t>
            </a:r>
            <a:r>
              <a:rPr lang="en-MY" dirty="0" err="1"/>
              <a:t>dan</a:t>
            </a:r>
            <a:r>
              <a:rPr lang="en-MY" dirty="0"/>
              <a:t> password </a:t>
            </a:r>
            <a:r>
              <a:rPr lang="en-MY" dirty="0" err="1"/>
              <a:t>lagi</a:t>
            </a:r>
            <a:r>
              <a:rPr lang="en-MY" dirty="0"/>
              <a:t>, yahoo </a:t>
            </a:r>
            <a:r>
              <a:rPr lang="en-MY" dirty="0" err="1"/>
              <a:t>akan</a:t>
            </a:r>
            <a:r>
              <a:rPr lang="en-MY" dirty="0"/>
              <a:t> </a:t>
            </a:r>
            <a:r>
              <a:rPr lang="en-MY" dirty="0" err="1"/>
              <a:t>menscan</a:t>
            </a:r>
            <a:r>
              <a:rPr lang="en-MY" dirty="0"/>
              <a:t> </a:t>
            </a:r>
            <a:r>
              <a:rPr lang="en-MY" dirty="0" err="1"/>
              <a:t>informasi</a:t>
            </a:r>
            <a:r>
              <a:rPr lang="en-MY" dirty="0"/>
              <a:t> </a:t>
            </a:r>
            <a:r>
              <a:rPr lang="en-MY" dirty="0" err="1"/>
              <a:t>dari</a:t>
            </a:r>
            <a:r>
              <a:rPr lang="en-MY" dirty="0"/>
              <a:t> cookies </a:t>
            </a:r>
            <a:r>
              <a:rPr lang="en-MY" dirty="0" err="1"/>
              <a:t>di</a:t>
            </a:r>
            <a:r>
              <a:rPr lang="en-MY" dirty="0"/>
              <a:t> </a:t>
            </a:r>
            <a:r>
              <a:rPr lang="en-MY" dirty="0" err="1"/>
              <a:t>komputer</a:t>
            </a:r>
            <a:r>
              <a:rPr lang="en-MY" dirty="0"/>
              <a:t> </a:t>
            </a:r>
            <a:r>
              <a:rPr lang="en-MY" dirty="0" err="1"/>
              <a:t>kamu</a:t>
            </a:r>
            <a:r>
              <a:rPr lang="en-MY" dirty="0"/>
              <a:t> </a:t>
            </a:r>
            <a:r>
              <a:rPr lang="en-MY" dirty="0" err="1"/>
              <a:t>dan</a:t>
            </a:r>
            <a:r>
              <a:rPr lang="en-MY" dirty="0"/>
              <a:t> </a:t>
            </a:r>
            <a:r>
              <a:rPr lang="en-MY" dirty="0" err="1"/>
              <a:t>memutuskan</a:t>
            </a:r>
            <a:r>
              <a:rPr lang="en-MY" dirty="0"/>
              <a:t> </a:t>
            </a:r>
            <a:r>
              <a:rPr lang="en-MY" dirty="0" err="1"/>
              <a:t>bahwa</a:t>
            </a:r>
            <a:r>
              <a:rPr lang="en-MY" dirty="0"/>
              <a:t> </a:t>
            </a:r>
            <a:r>
              <a:rPr lang="en-MY" dirty="0" err="1"/>
              <a:t>kamu</a:t>
            </a:r>
            <a:r>
              <a:rPr lang="en-MY" dirty="0"/>
              <a:t> </a:t>
            </a:r>
            <a:r>
              <a:rPr lang="en-MY" dirty="0" err="1"/>
              <a:t>adalah</a:t>
            </a:r>
            <a:r>
              <a:rPr lang="en-MY" dirty="0"/>
              <a:t> </a:t>
            </a:r>
            <a:r>
              <a:rPr lang="en-MY" dirty="0" err="1"/>
              <a:t>pemilik</a:t>
            </a:r>
            <a:r>
              <a:rPr lang="en-MY" dirty="0"/>
              <a:t> account x@yahoo.com. Dan </a:t>
            </a:r>
            <a:r>
              <a:rPr lang="en-MY" dirty="0" err="1"/>
              <a:t>akan</a:t>
            </a:r>
            <a:r>
              <a:rPr lang="en-MY" dirty="0"/>
              <a:t> </a:t>
            </a:r>
            <a:r>
              <a:rPr lang="en-MY" dirty="0" err="1"/>
              <a:t>langsung</a:t>
            </a:r>
            <a:r>
              <a:rPr lang="en-MY" dirty="0"/>
              <a:t> </a:t>
            </a:r>
            <a:r>
              <a:rPr lang="en-MY" dirty="0" err="1"/>
              <a:t>menuju</a:t>
            </a:r>
            <a:r>
              <a:rPr lang="en-MY" dirty="0"/>
              <a:t> inbox </a:t>
            </a:r>
            <a:r>
              <a:rPr lang="en-MY" dirty="0" err="1"/>
              <a:t>kamu</a:t>
            </a:r>
            <a:r>
              <a:rPr lang="en-MY" dirty="0"/>
              <a:t>.</a:t>
            </a:r>
            <a:br>
              <a:rPr lang="en-MY" dirty="0"/>
            </a:br>
            <a:endParaRPr lang="en-MY" dirty="0"/>
          </a:p>
          <a:p>
            <a:endParaRPr lang="en-MY" dirty="0"/>
          </a:p>
        </p:txBody>
      </p:sp>
    </p:spTree>
  </p:cSld>
  <p:clrMapOvr>
    <a:masterClrMapping/>
  </p:clrMapOvr>
  <p:transition>
    <p:dissolve/>
  </p:transition>
  <p:timing>
    <p:tnLst>
      <p:par>
        <p:cTn id="1" dur="indefinite" restart="never" nodeType="tmRoot"/>
      </p:par>
    </p:tnLst>
  </p:timing>
</p:sld>
</file>

<file path=ppt/theme/theme1.xml><?xml version="1.0" encoding="utf-8"?>
<a:theme xmlns:a="http://schemas.openxmlformats.org/drawingml/2006/main" name="Office Theme">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TotalTime>
  <Words>417</Words>
  <Application>Microsoft Office PowerPoint</Application>
  <PresentationFormat>On-screen Show (4:3)</PresentationFormat>
  <Paragraphs>58</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Nama Ahli Kumpulan</vt:lpstr>
      <vt:lpstr>Tapak/(Web) Untuk Internet   Untuk menjalankan sistem-sistem Netscape/Mosaic/Internet Explorer suatu tapak (Web) khas diperlukan dalam komputer dan satu aturcara susunan arahan komputer (International Language diperlukan) dan diterimapakai di seluruh dunia.  </vt:lpstr>
      <vt:lpstr>Program atau tapak (Web) yang berfungsi untuk tujuan tersebut adalah :</vt:lpstr>
      <vt:lpstr>Pengimbas WEB</vt:lpstr>
      <vt:lpstr>http  </vt:lpstr>
      <vt:lpstr>https</vt:lpstr>
      <vt:lpstr>HYPERLINK </vt:lpstr>
      <vt:lpstr>a Dokumen lain, fail, atau laman Web, Sisipan hyperlink boleh pergi ke dokumen lain atau laman Web, ke persembahan PowerPoint, atau buku kerjaExcel. b Ke alamat e-mail, Apabila hyperlink diklik, Word akan memaparkan mesej e-mail dengan alamat e-mail yang telah disediakan. c Lokasi khusus pada sesuatu dokumen lain atau laman Web, Sekiranya sesuatu dokumen atau laman Webmempunyai bookmark, hyperlink boleh membuat pautan ke lokasi berkenaan. d Lokasi dalam dokumen biasa atau laman Web, Hyperlink membolehkan pergerakan ke mana-mana lokasi di dalam dokumen semasa atau laman Web. </vt:lpstr>
      <vt:lpstr>COOKIES </vt:lpstr>
      <vt:lpstr> Dan ada banyak lagi kegunaan cookies, misalnya utk mempercepat terbukanya website keranan website tertentu akan menitipkan file2 tertentu di komputer kamu sehingga waktu kamu berkunjung ke web tersebut maka file yg diperlukankan tidak perlu dicaril melalui internet, tapi cukup dicari dari cookies di komputer kamu.  Kalo kehapus gak papa, hanya berpengaruh pada kamu, misalnya loading pertama agak lambat atau harus memasukkan ulang username dan password kamu utk web2 tertentu dsb</vt:lpstr>
      <vt:lpstr>Universal Resource Locator (URL) </vt:lpstr>
      <vt:lpstr>URL konsep penamaan lokasi standard dari suatu file, direktori, komputer, lokasi  komputernya dan metoda yang digunakan.  URL tidak hanya dapat menunjuk ke suatu file tapi dapat juga menunjuk suatu query, dokumen dalam suatu database atau hasil dari perintah finger atau perintah archie atau yang lainnya. didefinisikan lokasi dan metode pengaksesan file tersebut</vt:lpstr>
      <vt:lpstr>Secara umum digambarkan penulisan URL:   kaedah://nama_file[:nombor_port]   Jenis kaedah yang lazim digunakan adalah: file http  news gopher telnet dsb. </vt:lpstr>
      <vt:lpstr>ALAMAT IP </vt:lpstr>
      <vt:lpstr>Alamat-alamat tersebut merupakan konversi dari alamat computer / jaringan berbasiskan angka yang unik.   Konsep dasarnya pengalamatan pada komputer menggunakan sekumpulan angka sebanyak 32 bit (IPv4) atau 128 bit (IPv6) yang dikenal sebagai IP address (Alamat IP). Tidak boleh ada satu IP Address yang sama dipakai oleh dua host yang berbeza. </vt:lpstr>
      <vt:lpstr>Contoh IP Address : 66.249.89.99 (www.google.com) , 203.130.198.131 (www.e-dukasi.net) , 192.168.0.1, dll Badan-badan yang mengawal IP dibawah IANA(Internet Assigned Numbers Authority). adalah:  APNIC (Asia Pacific Network Information Centre) – kawasan Asia / Pacific ARIN (American Registry for Internet Numbers) – kawasan Amerika Utara dan Afrika LACNIC (Regional Latin-American and Caribbean IP Address Registry) – kawasan Amerika Latin dan beberapa kepulauan Karibia RIPE NCC (Réseaux IP Européens) – kawasan Eropa, Asia tengah, and Afrika utara. </vt:lpstr>
      <vt:lpstr>IP Address berdasarkan perkembangannya dibagi kepada dua jenis :  IPv4 ( Internet Protocol versi 4 ) Merupakan Alamat IP yang terdiri dari 32 bit yang dibagi menjadi 4 segmen berukuran 8 bit. ditetapkan oleh IANA IPv6 ( Internet Protocol versi 6 ) Merupakan alamat ip yang terdiri dari 128 bit ditetapkan oleh IANA untuk mengatasi permintaan IP Address yang semakin meningkat.</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Tapak/(Web) Untuk Internet   Untuk menjalankan sistem-sistem Netscape/Mosaic/Internet Explorer suatu tapak (Web) khas diperlukan dalam komputer dan satu aturcara susunan arahan komputer (International Language diperlukan) dan diterimapakai di seluruh dunia. Program atau tapak (Web) yang berfungsi untuk tujuan tersebut adalah.</dc:title>
  <dc:creator>acer</dc:creator>
  <cp:lastModifiedBy>acer</cp:lastModifiedBy>
  <cp:revision>9</cp:revision>
  <dcterms:created xsi:type="dcterms:W3CDTF">2011-09-30T00:33:06Z</dcterms:created>
  <dcterms:modified xsi:type="dcterms:W3CDTF">2011-09-30T01:21:08Z</dcterms:modified>
</cp:coreProperties>
</file>